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81" name="Shape 281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.png"/></Relationships>
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.png"/></Relationships>
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Автор и дата"/>
          <p:cNvSpPr txBox="1"/>
          <p:nvPr>
            <p:ph type="body" sz="quarter" idx="21" hasCustomPrompt="1"/>
          </p:nvPr>
        </p:nvSpPr>
        <p:spPr>
          <a:xfrm>
            <a:off x="1201340" y="118598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Автор и дата</a:t>
            </a:r>
          </a:p>
        </p:txBody>
      </p:sp>
      <p:sp>
        <p:nvSpPr>
          <p:cNvPr id="12" name="Заголовок презентации"/>
          <p:cNvSpPr txBox="1"/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Заголовок презентации</a:t>
            </a:r>
          </a:p>
        </p:txBody>
      </p:sp>
      <p:sp>
        <p:nvSpPr>
          <p:cNvPr id="13" name="Уровень текста 1…"/>
          <p:cNvSpPr txBox="1"/>
          <p:nvPr>
            <p:ph type="body" sz="quarter" idx="1" hasCustomPrompt="1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Подзаголовок презентации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Информационное сообщ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Уровень текста 1…"/>
          <p:cNvSpPr txBox="1"/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Информационное сообщение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9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Важный фа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Уровень текста 1…"/>
          <p:cNvSpPr txBox="1"/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5pPr>
          </a:lstStyle>
          <a:p>
            <a:pPr/>
            <a:r>
              <a:t>100 %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7" name="Информация о факте"/>
          <p:cNvSpPr txBox="1"/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Информация о факте</a:t>
            </a:r>
          </a:p>
        </p:txBody>
      </p:sp>
      <p:sp>
        <p:nvSpPr>
          <p:cNvPr id="108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Цита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Авторство"/>
          <p:cNvSpPr txBox="1"/>
          <p:nvPr>
            <p:ph type="body" sz="quarter" idx="21" hasCustomPrompt="1"/>
          </p:nvPr>
        </p:nvSpPr>
        <p:spPr>
          <a:xfrm>
            <a:off x="2430025" y="10675453"/>
            <a:ext cx="202000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Авторство</a:t>
            </a:r>
          </a:p>
        </p:txBody>
      </p:sp>
      <p:sp>
        <p:nvSpPr>
          <p:cNvPr id="116" name="Уровень текста 1…"/>
          <p:cNvSpPr txBox="1"/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923" indent="-469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«Важная цитата»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7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Фото (3 шт.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Миска салата с жареным рисом, варёными яйцами и палочками для еды"/>
          <p:cNvSpPr/>
          <p:nvPr>
            <p:ph type="pic" sz="quarter" idx="21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5" name="Тарелка с рублеными котлетами из лосося, салатом и хумусом "/>
          <p:cNvSpPr/>
          <p:nvPr>
            <p:ph type="pic" sz="half" idx="22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6" name="Тарелка пасты папарделле с зелёным маслом из петрушки, жареным фундуком и стружкой сыра пармезан"/>
          <p:cNvSpPr/>
          <p:nvPr>
            <p:ph type="pic" idx="23"/>
          </p:nvPr>
        </p:nvSpPr>
        <p:spPr>
          <a:xfrm>
            <a:off x="-139700" y="495300"/>
            <a:ext cx="16611600" cy="12458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7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миска салата с жареным рисом, варёными яйцами и палочками для еды"/>
          <p:cNvSpPr/>
          <p:nvPr>
            <p:ph type="pic" idx="21"/>
          </p:nvPr>
        </p:nvSpPr>
        <p:spPr>
          <a:xfrm>
            <a:off x="-1333500" y="-5524500"/>
            <a:ext cx="27051000" cy="21640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5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Пуст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Hat Titl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Рисунок 12" descr="Рисунок 12"/>
          <p:cNvPicPr>
            <a:picLocks noChangeAspect="1"/>
          </p:cNvPicPr>
          <p:nvPr/>
        </p:nvPicPr>
        <p:blipFill>
          <a:blip r:embed="rId3">
            <a:extLst/>
          </a:blip>
          <a:srcRect l="23308" t="0" r="588" b="48522"/>
          <a:stretch>
            <a:fillRect/>
          </a:stretch>
        </p:blipFill>
        <p:spPr>
          <a:xfrm>
            <a:off x="0" y="8771997"/>
            <a:ext cx="12842853" cy="4944006"/>
          </a:xfrm>
          <a:prstGeom prst="rect">
            <a:avLst/>
          </a:prstGeom>
          <a:ln w="12700">
            <a:miter lim="400000"/>
          </a:ln>
        </p:spPr>
      </p:pic>
      <p:pic>
        <p:nvPicPr>
          <p:cNvPr id="150" name="Рисунок 16" descr="Рисунок 16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027624" y="4426903"/>
            <a:ext cx="13838551" cy="4862195"/>
          </a:xfrm>
          <a:prstGeom prst="rect">
            <a:avLst/>
          </a:prstGeom>
          <a:ln w="12700">
            <a:miter lim="400000"/>
          </a:ln>
        </p:spPr>
      </p:pic>
      <p:pic>
        <p:nvPicPr>
          <p:cNvPr id="151" name="Рисунок 17" descr="Рисунок 17"/>
          <p:cNvPicPr>
            <a:picLocks noChangeAspect="1"/>
          </p:cNvPicPr>
          <p:nvPr/>
        </p:nvPicPr>
        <p:blipFill>
          <a:blip r:embed="rId3">
            <a:extLst/>
          </a:blip>
          <a:srcRect l="23308" t="0" r="588" b="48522"/>
          <a:stretch>
            <a:fillRect/>
          </a:stretch>
        </p:blipFill>
        <p:spPr>
          <a:xfrm rot="10800000">
            <a:off x="11541148" y="-3"/>
            <a:ext cx="12842852" cy="494400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55" name="Группа 27"/>
          <p:cNvGrpSpPr/>
          <p:nvPr/>
        </p:nvGrpSpPr>
        <p:grpSpPr>
          <a:xfrm>
            <a:off x="453173" y="512280"/>
            <a:ext cx="1126156" cy="261263"/>
            <a:chOff x="0" y="0"/>
            <a:chExt cx="1126154" cy="261261"/>
          </a:xfrm>
        </p:grpSpPr>
        <p:sp>
          <p:nvSpPr>
            <p:cNvPr id="152" name="Овал 28"/>
            <p:cNvSpPr/>
            <p:nvPr/>
          </p:nvSpPr>
          <p:spPr>
            <a:xfrm rot="5400000">
              <a:off x="864894" y="2"/>
              <a:ext cx="261261" cy="261260"/>
            </a:xfrm>
            <a:prstGeom prst="ellipse">
              <a:avLst/>
            </a:prstGeom>
            <a:noFill/>
            <a:ln w="254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defTabSz="1828800">
                <a:defRPr sz="3600">
                  <a:solidFill>
                    <a:srgbClr val="FFFFFF"/>
                  </a:solidFill>
                  <a:latin typeface="SamsungOne 450C"/>
                  <a:ea typeface="SamsungOne 450C"/>
                  <a:cs typeface="SamsungOne 450C"/>
                  <a:sym typeface="SamsungOne 450C"/>
                </a:defRPr>
              </a:pPr>
            </a:p>
          </p:txBody>
        </p:sp>
        <p:sp>
          <p:nvSpPr>
            <p:cNvPr id="153" name="Овал 29"/>
            <p:cNvSpPr/>
            <p:nvPr/>
          </p:nvSpPr>
          <p:spPr>
            <a:xfrm rot="5400000">
              <a:off x="414100" y="0"/>
              <a:ext cx="261261" cy="261260"/>
            </a:xfrm>
            <a:prstGeom prst="ellipse">
              <a:avLst/>
            </a:prstGeom>
            <a:noFill/>
            <a:ln w="254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defTabSz="1828800">
                <a:defRPr sz="3600">
                  <a:solidFill>
                    <a:srgbClr val="FFFFFF"/>
                  </a:solidFill>
                  <a:latin typeface="SamsungOne 450C"/>
                  <a:ea typeface="SamsungOne 450C"/>
                  <a:cs typeface="SamsungOne 450C"/>
                  <a:sym typeface="SamsungOne 450C"/>
                </a:defRPr>
              </a:pPr>
            </a:p>
          </p:txBody>
        </p:sp>
        <p:sp>
          <p:nvSpPr>
            <p:cNvPr id="154" name="Овал 30"/>
            <p:cNvSpPr/>
            <p:nvPr/>
          </p:nvSpPr>
          <p:spPr>
            <a:xfrm rot="5400000">
              <a:off x="-1" y="0"/>
              <a:ext cx="261261" cy="261260"/>
            </a:xfrm>
            <a:prstGeom prst="ellipse">
              <a:avLst/>
            </a:prstGeom>
            <a:noFill/>
            <a:ln w="254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defTabSz="1828800">
                <a:defRPr sz="3600">
                  <a:solidFill>
                    <a:srgbClr val="FFFFFF"/>
                  </a:solidFill>
                  <a:latin typeface="SamsungOne 450C"/>
                  <a:ea typeface="SamsungOne 450C"/>
                  <a:cs typeface="SamsungOne 450C"/>
                  <a:sym typeface="SamsungOne 450C"/>
                </a:defRPr>
              </a:pPr>
            </a:p>
          </p:txBody>
        </p:sp>
      </p:grpSp>
      <p:grpSp>
        <p:nvGrpSpPr>
          <p:cNvPr id="159" name="Группа 31"/>
          <p:cNvGrpSpPr/>
          <p:nvPr/>
        </p:nvGrpSpPr>
        <p:grpSpPr>
          <a:xfrm>
            <a:off x="2028407" y="512280"/>
            <a:ext cx="1126155" cy="261263"/>
            <a:chOff x="0" y="0"/>
            <a:chExt cx="1126154" cy="261261"/>
          </a:xfrm>
        </p:grpSpPr>
        <p:sp>
          <p:nvSpPr>
            <p:cNvPr id="156" name="Овал 32"/>
            <p:cNvSpPr/>
            <p:nvPr/>
          </p:nvSpPr>
          <p:spPr>
            <a:xfrm rot="5400000">
              <a:off x="864894" y="2"/>
              <a:ext cx="261261" cy="261260"/>
            </a:xfrm>
            <a:prstGeom prst="ellipse">
              <a:avLst/>
            </a:prstGeom>
            <a:noFill/>
            <a:ln w="254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defTabSz="1828800">
                <a:defRPr sz="3600">
                  <a:solidFill>
                    <a:srgbClr val="FFFFFF"/>
                  </a:solidFill>
                  <a:latin typeface="SamsungOne 450C"/>
                  <a:ea typeface="SamsungOne 450C"/>
                  <a:cs typeface="SamsungOne 450C"/>
                  <a:sym typeface="SamsungOne 450C"/>
                </a:defRPr>
              </a:pPr>
            </a:p>
          </p:txBody>
        </p:sp>
        <p:sp>
          <p:nvSpPr>
            <p:cNvPr id="157" name="Овал 33"/>
            <p:cNvSpPr/>
            <p:nvPr/>
          </p:nvSpPr>
          <p:spPr>
            <a:xfrm rot="5400000">
              <a:off x="414100" y="0"/>
              <a:ext cx="261261" cy="261260"/>
            </a:xfrm>
            <a:prstGeom prst="ellipse">
              <a:avLst/>
            </a:prstGeom>
            <a:noFill/>
            <a:ln w="254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defTabSz="1828800">
                <a:defRPr sz="3600">
                  <a:solidFill>
                    <a:srgbClr val="FFFFFF"/>
                  </a:solidFill>
                  <a:latin typeface="SamsungOne 450C"/>
                  <a:ea typeface="SamsungOne 450C"/>
                  <a:cs typeface="SamsungOne 450C"/>
                  <a:sym typeface="SamsungOne 450C"/>
                </a:defRPr>
              </a:pPr>
            </a:p>
          </p:txBody>
        </p:sp>
        <p:sp>
          <p:nvSpPr>
            <p:cNvPr id="158" name="Овал 34"/>
            <p:cNvSpPr/>
            <p:nvPr/>
          </p:nvSpPr>
          <p:spPr>
            <a:xfrm rot="5400000">
              <a:off x="-1" y="0"/>
              <a:ext cx="261261" cy="261260"/>
            </a:xfrm>
            <a:prstGeom prst="ellipse">
              <a:avLst/>
            </a:prstGeom>
            <a:noFill/>
            <a:ln w="254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defTabSz="1828800">
                <a:defRPr sz="3600">
                  <a:solidFill>
                    <a:srgbClr val="FFFFFF"/>
                  </a:solidFill>
                  <a:latin typeface="SamsungOne 450C"/>
                  <a:ea typeface="SamsungOne 450C"/>
                  <a:cs typeface="SamsungOne 450C"/>
                  <a:sym typeface="SamsungOne 450C"/>
                </a:defRPr>
              </a:pPr>
            </a:p>
          </p:txBody>
        </p:sp>
      </p:grpSp>
      <p:sp>
        <p:nvSpPr>
          <p:cNvPr id="160" name="Номер слайда"/>
          <p:cNvSpPr txBox="1"/>
          <p:nvPr>
            <p:ph type="sldNum" sz="quarter" idx="2"/>
          </p:nvPr>
        </p:nvSpPr>
        <p:spPr>
          <a:xfrm>
            <a:off x="11785600" y="12344400"/>
            <a:ext cx="5689600" cy="736601"/>
          </a:xfrm>
          <a:prstGeom prst="rect">
            <a:avLst/>
          </a:prstGeom>
        </p:spPr>
        <p:txBody>
          <a:bodyPr lIns="91439" tIns="91439" rIns="91439" bIns="91439" anchor="ctr"/>
          <a:lstStyle>
            <a:lvl1pPr algn="r" defTabSz="1828800">
              <a:defRPr sz="2400">
                <a:solidFill>
                  <a:srgbClr val="FFFFFF"/>
                </a:solidFill>
                <a:latin typeface="SamsungOne 450C"/>
                <a:ea typeface="SamsungOne 450C"/>
                <a:cs typeface="SamsungOne 450C"/>
                <a:sym typeface="SamsungOne 450C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Текст заголовка"/>
          <p:cNvSpPr txBox="1"/>
          <p:nvPr>
            <p:ph type="title"/>
          </p:nvPr>
        </p:nvSpPr>
        <p:spPr>
          <a:xfrm>
            <a:off x="3048000" y="6259405"/>
            <a:ext cx="18288000" cy="2721305"/>
          </a:xfrm>
          <a:prstGeom prst="rect">
            <a:avLst/>
          </a:prstGeom>
        </p:spPr>
        <p:txBody>
          <a:bodyPr lIns="91439" tIns="91439" rIns="91439" bIns="91439" anchor="b"/>
          <a:lstStyle>
            <a:lvl1pPr algn="ctr" defTabSz="1828800">
              <a:defRPr b="0" spc="0" sz="12000">
                <a:solidFill>
                  <a:srgbClr val="FFFFFF"/>
                </a:solidFill>
                <a:latin typeface="SamsungOne 800C"/>
                <a:ea typeface="SamsungOne 800C"/>
                <a:cs typeface="SamsungOne 800C"/>
                <a:sym typeface="SamsungOne 800C"/>
              </a:defRPr>
            </a:lvl1pPr>
          </a:lstStyle>
          <a:p>
            <a:pPr/>
            <a:r>
              <a:t>Текст заголовка</a:t>
            </a:r>
          </a:p>
        </p:txBody>
      </p:sp>
      <p:sp>
        <p:nvSpPr>
          <p:cNvPr id="168" name="Уровень текста 1…"/>
          <p:cNvSpPr txBox="1"/>
          <p:nvPr>
            <p:ph type="body" sz="quarter" idx="1"/>
          </p:nvPr>
        </p:nvSpPr>
        <p:spPr>
          <a:xfrm>
            <a:off x="3048000" y="9164859"/>
            <a:ext cx="18288000" cy="1732535"/>
          </a:xfrm>
          <a:prstGeom prst="rect">
            <a:avLst/>
          </a:prstGeom>
        </p:spPr>
        <p:txBody>
          <a:bodyPr lIns="91439" tIns="91439" rIns="91439" bIns="91439"/>
          <a:lstStyle>
            <a:lvl1pPr marL="0" indent="0" algn="ctr" defTabSz="1828800">
              <a:spcBef>
                <a:spcPts val="2000"/>
              </a:spcBef>
              <a:buSzTx/>
              <a:buNone/>
              <a:defRPr>
                <a:solidFill>
                  <a:srgbClr val="FFFFFF"/>
                </a:solidFill>
                <a:latin typeface="SamsungOne 450C"/>
                <a:ea typeface="SamsungOne 450C"/>
                <a:cs typeface="SamsungOne 450C"/>
                <a:sym typeface="SamsungOne 450C"/>
              </a:defRPr>
            </a:lvl1pPr>
            <a:lvl2pPr marL="0" indent="457200" algn="ctr" defTabSz="1828800">
              <a:spcBef>
                <a:spcPts val="2000"/>
              </a:spcBef>
              <a:buSzTx/>
              <a:buNone/>
              <a:defRPr>
                <a:solidFill>
                  <a:srgbClr val="FFFFFF"/>
                </a:solidFill>
                <a:latin typeface="SamsungOne 450C"/>
                <a:ea typeface="SamsungOne 450C"/>
                <a:cs typeface="SamsungOne 450C"/>
                <a:sym typeface="SamsungOne 450C"/>
              </a:defRPr>
            </a:lvl2pPr>
            <a:lvl3pPr marL="0" indent="914400" algn="ctr" defTabSz="1828800">
              <a:spcBef>
                <a:spcPts val="2000"/>
              </a:spcBef>
              <a:buSzTx/>
              <a:buNone/>
              <a:defRPr>
                <a:solidFill>
                  <a:srgbClr val="FFFFFF"/>
                </a:solidFill>
                <a:latin typeface="SamsungOne 450C"/>
                <a:ea typeface="SamsungOne 450C"/>
                <a:cs typeface="SamsungOne 450C"/>
                <a:sym typeface="SamsungOne 450C"/>
              </a:defRPr>
            </a:lvl3pPr>
            <a:lvl4pPr marL="0" indent="1371600" algn="ctr" defTabSz="1828800">
              <a:spcBef>
                <a:spcPts val="2000"/>
              </a:spcBef>
              <a:buSzTx/>
              <a:buNone/>
              <a:defRPr>
                <a:solidFill>
                  <a:srgbClr val="FFFFFF"/>
                </a:solidFill>
                <a:latin typeface="SamsungOne 450C"/>
                <a:ea typeface="SamsungOne 450C"/>
                <a:cs typeface="SamsungOne 450C"/>
                <a:sym typeface="SamsungOne 450C"/>
              </a:defRPr>
            </a:lvl4pPr>
            <a:lvl5pPr marL="0" indent="1828800" algn="ctr" defTabSz="1828800">
              <a:spcBef>
                <a:spcPts val="2000"/>
              </a:spcBef>
              <a:buSzTx/>
              <a:buNone/>
              <a:defRPr>
                <a:solidFill>
                  <a:srgbClr val="FFFFFF"/>
                </a:solidFill>
                <a:latin typeface="SamsungOne 450C"/>
                <a:ea typeface="SamsungOne 450C"/>
                <a:cs typeface="SamsungOne 450C"/>
                <a:sym typeface="SamsungOne 450C"/>
              </a:defRPr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69" name="Номер слайда"/>
          <p:cNvSpPr txBox="1"/>
          <p:nvPr>
            <p:ph type="sldNum" sz="quarter" idx="2"/>
          </p:nvPr>
        </p:nvSpPr>
        <p:spPr>
          <a:xfrm>
            <a:off x="22172989" y="12802235"/>
            <a:ext cx="534611" cy="551181"/>
          </a:xfrm>
          <a:prstGeom prst="rect">
            <a:avLst/>
          </a:prstGeom>
        </p:spPr>
        <p:txBody>
          <a:bodyPr lIns="91439" tIns="91439" rIns="91439" bIns="91439" anchor="ctr"/>
          <a:lstStyle>
            <a:lvl1pPr algn="r" defTabSz="1828800">
              <a:defRPr sz="2400">
                <a:solidFill>
                  <a:srgbClr val="FFFFFF"/>
                </a:solidFill>
                <a:latin typeface="SamsungOne 450C"/>
                <a:ea typeface="SamsungOne 450C"/>
                <a:cs typeface="SamsungOne 450C"/>
                <a:sym typeface="SamsungOne 450C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170" name="Рисунок 6" descr="Рисунок 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994686" y="2601122"/>
            <a:ext cx="9497863" cy="333708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73" name="Группа 11"/>
          <p:cNvGrpSpPr/>
          <p:nvPr/>
        </p:nvGrpSpPr>
        <p:grpSpPr>
          <a:xfrm>
            <a:off x="-1" y="18857"/>
            <a:ext cx="3217887" cy="13678288"/>
            <a:chOff x="1" y="-1"/>
            <a:chExt cx="3217886" cy="13678288"/>
          </a:xfrm>
        </p:grpSpPr>
        <p:pic>
          <p:nvPicPr>
            <p:cNvPr id="171" name="Рисунок 7" descr="Рисунок 7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50000" t="13961" r="0" b="54733"/>
            <a:stretch>
              <a:fillRect/>
            </a:stretch>
          </p:blipFill>
          <p:spPr>
            <a:xfrm rot="5400000">
              <a:off x="-2060410" y="2060409"/>
              <a:ext cx="6402113" cy="228129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2" name="Рисунок 8" descr="Рисунок 8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50000" t="55842" r="0" b="0"/>
            <a:stretch>
              <a:fillRect/>
            </a:stretch>
          </p:blipFill>
          <p:spPr>
            <a:xfrm rot="16200000">
              <a:off x="-1592110" y="8868290"/>
              <a:ext cx="6402113" cy="321788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76" name="Группа 12"/>
          <p:cNvGrpSpPr/>
          <p:nvPr/>
        </p:nvGrpSpPr>
        <p:grpSpPr>
          <a:xfrm>
            <a:off x="21098654" y="0"/>
            <a:ext cx="3217887" cy="13678289"/>
            <a:chOff x="0" y="0"/>
            <a:chExt cx="3217886" cy="13678287"/>
          </a:xfrm>
        </p:grpSpPr>
        <p:pic>
          <p:nvPicPr>
            <p:cNvPr id="174" name="Рисунок 13" descr="Рисунок 13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50000" t="13961" r="0" b="54733"/>
            <a:stretch>
              <a:fillRect/>
            </a:stretch>
          </p:blipFill>
          <p:spPr>
            <a:xfrm rot="16200000">
              <a:off x="-1123815" y="9336586"/>
              <a:ext cx="6402113" cy="228129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5" name="Рисунок 14" descr="Рисунок 14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50000" t="55842" r="0" b="0"/>
            <a:stretch>
              <a:fillRect/>
            </a:stretch>
          </p:blipFill>
          <p:spPr>
            <a:xfrm rot="5400000">
              <a:off x="-1592115" y="1592114"/>
              <a:ext cx="6402113" cy="321788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Main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Номер слайда"/>
          <p:cNvSpPr txBox="1"/>
          <p:nvPr>
            <p:ph type="sldNum" sz="quarter" idx="2"/>
          </p:nvPr>
        </p:nvSpPr>
        <p:spPr>
          <a:xfrm>
            <a:off x="22172989" y="12802235"/>
            <a:ext cx="534611" cy="551181"/>
          </a:xfrm>
          <a:prstGeom prst="rect">
            <a:avLst/>
          </a:prstGeom>
        </p:spPr>
        <p:txBody>
          <a:bodyPr lIns="91439" tIns="91439" rIns="91439" bIns="91439" anchor="ctr"/>
          <a:lstStyle>
            <a:lvl1pPr algn="r" defTabSz="1828800">
              <a:defRPr sz="2400">
                <a:solidFill>
                  <a:srgbClr val="FFFFFF"/>
                </a:solidFill>
                <a:latin typeface="SamsungOne 450C"/>
                <a:ea typeface="SamsungOne 450C"/>
                <a:cs typeface="SamsungOne 450C"/>
                <a:sym typeface="SamsungOne 450C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184" name="Текст заголовка"/>
          <p:cNvSpPr txBox="1"/>
          <p:nvPr>
            <p:ph type="title"/>
          </p:nvPr>
        </p:nvSpPr>
        <p:spPr>
          <a:xfrm>
            <a:off x="1676400" y="730250"/>
            <a:ext cx="18515815" cy="1381354"/>
          </a:xfrm>
          <a:prstGeom prst="rect">
            <a:avLst/>
          </a:prstGeom>
        </p:spPr>
        <p:txBody>
          <a:bodyPr lIns="91439" tIns="91439" rIns="91439" bIns="91439" anchor="ctr"/>
          <a:lstStyle>
            <a:lvl1pPr defTabSz="1828800">
              <a:defRPr b="0" spc="0" sz="6400">
                <a:solidFill>
                  <a:srgbClr val="FFFFFF"/>
                </a:solidFill>
                <a:latin typeface="SamsungOne 800C"/>
                <a:ea typeface="SamsungOne 800C"/>
                <a:cs typeface="SamsungOne 800C"/>
                <a:sym typeface="SamsungOne 800C"/>
              </a:defRPr>
            </a:lvl1pPr>
          </a:lstStyle>
          <a:p>
            <a:pPr/>
            <a:r>
              <a:t>Текст заголовка</a:t>
            </a:r>
          </a:p>
        </p:txBody>
      </p:sp>
      <p:pic>
        <p:nvPicPr>
          <p:cNvPr id="185" name="Рисунок 7" descr="Рисунок 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683167" y="569371"/>
            <a:ext cx="4512297" cy="1585403"/>
          </a:xfrm>
          <a:prstGeom prst="rect">
            <a:avLst/>
          </a:prstGeom>
          <a:ln w="12700">
            <a:miter lim="400000"/>
          </a:ln>
        </p:spPr>
      </p:pic>
      <p:pic>
        <p:nvPicPr>
          <p:cNvPr id="186" name="Рисунок 8" descr="Рисунок 8"/>
          <p:cNvPicPr>
            <a:picLocks noChangeAspect="1"/>
          </p:cNvPicPr>
          <p:nvPr/>
        </p:nvPicPr>
        <p:blipFill>
          <a:blip r:embed="rId4">
            <a:extLst/>
          </a:blip>
          <a:srcRect l="50000" t="13961" r="0" b="54733"/>
          <a:stretch>
            <a:fillRect/>
          </a:stretch>
        </p:blipFill>
        <p:spPr>
          <a:xfrm rot="5400000">
            <a:off x="-2060413" y="2079267"/>
            <a:ext cx="6402113" cy="228129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7" name="Рисунок 9" descr="Рисунок 9"/>
          <p:cNvPicPr>
            <a:picLocks noChangeAspect="1"/>
          </p:cNvPicPr>
          <p:nvPr/>
        </p:nvPicPr>
        <p:blipFill>
          <a:blip r:embed="rId5">
            <a:extLst/>
          </a:blip>
          <a:srcRect l="50000" t="55842" r="0" b="0"/>
          <a:stretch>
            <a:fillRect/>
          </a:stretch>
        </p:blipFill>
        <p:spPr>
          <a:xfrm rot="16200000">
            <a:off x="-1592113" y="8887147"/>
            <a:ext cx="6402113" cy="3217884"/>
          </a:xfrm>
          <a:prstGeom prst="rect">
            <a:avLst/>
          </a:prstGeom>
          <a:ln w="12700">
            <a:miter lim="400000"/>
          </a:ln>
        </p:spPr>
      </p:pic>
      <p:pic>
        <p:nvPicPr>
          <p:cNvPr id="188" name="Рисунок 11" descr="Рисунок 11"/>
          <p:cNvPicPr>
            <a:picLocks noChangeAspect="1"/>
          </p:cNvPicPr>
          <p:nvPr/>
        </p:nvPicPr>
        <p:blipFill>
          <a:blip r:embed="rId4">
            <a:extLst/>
          </a:blip>
          <a:srcRect l="50000" t="13961" r="0" b="54733"/>
          <a:stretch>
            <a:fillRect/>
          </a:stretch>
        </p:blipFill>
        <p:spPr>
          <a:xfrm rot="16200000">
            <a:off x="19974839" y="9336588"/>
            <a:ext cx="6402113" cy="228129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Hat Title Clean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Рисунок 12" descr="Рисунок 12"/>
          <p:cNvPicPr>
            <a:picLocks noChangeAspect="1"/>
          </p:cNvPicPr>
          <p:nvPr/>
        </p:nvPicPr>
        <p:blipFill>
          <a:blip r:embed="rId3">
            <a:extLst/>
          </a:blip>
          <a:srcRect l="23308" t="0" r="588" b="48522"/>
          <a:stretch>
            <a:fillRect/>
          </a:stretch>
        </p:blipFill>
        <p:spPr>
          <a:xfrm>
            <a:off x="0" y="8771997"/>
            <a:ext cx="12842853" cy="4944006"/>
          </a:xfrm>
          <a:prstGeom prst="rect">
            <a:avLst/>
          </a:prstGeom>
          <a:ln w="12700">
            <a:miter lim="400000"/>
          </a:ln>
        </p:spPr>
      </p:pic>
      <p:pic>
        <p:nvPicPr>
          <p:cNvPr id="196" name="Рисунок 17" descr="Рисунок 17"/>
          <p:cNvPicPr>
            <a:picLocks noChangeAspect="1"/>
          </p:cNvPicPr>
          <p:nvPr/>
        </p:nvPicPr>
        <p:blipFill>
          <a:blip r:embed="rId3">
            <a:extLst/>
          </a:blip>
          <a:srcRect l="23308" t="0" r="588" b="48522"/>
          <a:stretch>
            <a:fillRect/>
          </a:stretch>
        </p:blipFill>
        <p:spPr>
          <a:xfrm rot="10800000">
            <a:off x="11541148" y="-3"/>
            <a:ext cx="12842852" cy="494400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00" name="Группа 27"/>
          <p:cNvGrpSpPr/>
          <p:nvPr/>
        </p:nvGrpSpPr>
        <p:grpSpPr>
          <a:xfrm>
            <a:off x="453173" y="512280"/>
            <a:ext cx="1126156" cy="261263"/>
            <a:chOff x="0" y="0"/>
            <a:chExt cx="1126154" cy="261261"/>
          </a:xfrm>
        </p:grpSpPr>
        <p:sp>
          <p:nvSpPr>
            <p:cNvPr id="197" name="Овал 28"/>
            <p:cNvSpPr/>
            <p:nvPr/>
          </p:nvSpPr>
          <p:spPr>
            <a:xfrm rot="5400000">
              <a:off x="864894" y="2"/>
              <a:ext cx="261261" cy="261260"/>
            </a:xfrm>
            <a:prstGeom prst="ellipse">
              <a:avLst/>
            </a:prstGeom>
            <a:noFill/>
            <a:ln w="254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defTabSz="1828800">
                <a:defRPr sz="3600">
                  <a:solidFill>
                    <a:srgbClr val="FFFFFF"/>
                  </a:solidFill>
                  <a:latin typeface="SamsungOne 450C"/>
                  <a:ea typeface="SamsungOne 450C"/>
                  <a:cs typeface="SamsungOne 450C"/>
                  <a:sym typeface="SamsungOne 450C"/>
                </a:defRPr>
              </a:pPr>
            </a:p>
          </p:txBody>
        </p:sp>
        <p:sp>
          <p:nvSpPr>
            <p:cNvPr id="198" name="Овал 29"/>
            <p:cNvSpPr/>
            <p:nvPr/>
          </p:nvSpPr>
          <p:spPr>
            <a:xfrm rot="5400000">
              <a:off x="414100" y="0"/>
              <a:ext cx="261261" cy="261260"/>
            </a:xfrm>
            <a:prstGeom prst="ellipse">
              <a:avLst/>
            </a:prstGeom>
            <a:noFill/>
            <a:ln w="254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defTabSz="1828800">
                <a:defRPr sz="3600">
                  <a:solidFill>
                    <a:srgbClr val="FFFFFF"/>
                  </a:solidFill>
                  <a:latin typeface="SamsungOne 450C"/>
                  <a:ea typeface="SamsungOne 450C"/>
                  <a:cs typeface="SamsungOne 450C"/>
                  <a:sym typeface="SamsungOne 450C"/>
                </a:defRPr>
              </a:pPr>
            </a:p>
          </p:txBody>
        </p:sp>
        <p:sp>
          <p:nvSpPr>
            <p:cNvPr id="199" name="Овал 30"/>
            <p:cNvSpPr/>
            <p:nvPr/>
          </p:nvSpPr>
          <p:spPr>
            <a:xfrm rot="5400000">
              <a:off x="-1" y="0"/>
              <a:ext cx="261261" cy="261260"/>
            </a:xfrm>
            <a:prstGeom prst="ellipse">
              <a:avLst/>
            </a:prstGeom>
            <a:noFill/>
            <a:ln w="254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defTabSz="1828800">
                <a:defRPr sz="3600">
                  <a:solidFill>
                    <a:srgbClr val="FFFFFF"/>
                  </a:solidFill>
                  <a:latin typeface="SamsungOne 450C"/>
                  <a:ea typeface="SamsungOne 450C"/>
                  <a:cs typeface="SamsungOne 450C"/>
                  <a:sym typeface="SamsungOne 450C"/>
                </a:defRPr>
              </a:pPr>
            </a:p>
          </p:txBody>
        </p:sp>
      </p:grpSp>
      <p:grpSp>
        <p:nvGrpSpPr>
          <p:cNvPr id="204" name="Группа 31"/>
          <p:cNvGrpSpPr/>
          <p:nvPr/>
        </p:nvGrpSpPr>
        <p:grpSpPr>
          <a:xfrm>
            <a:off x="2028407" y="512280"/>
            <a:ext cx="1126155" cy="261263"/>
            <a:chOff x="0" y="0"/>
            <a:chExt cx="1126154" cy="261261"/>
          </a:xfrm>
        </p:grpSpPr>
        <p:sp>
          <p:nvSpPr>
            <p:cNvPr id="201" name="Овал 32"/>
            <p:cNvSpPr/>
            <p:nvPr/>
          </p:nvSpPr>
          <p:spPr>
            <a:xfrm rot="5400000">
              <a:off x="864894" y="2"/>
              <a:ext cx="261261" cy="261260"/>
            </a:xfrm>
            <a:prstGeom prst="ellipse">
              <a:avLst/>
            </a:prstGeom>
            <a:noFill/>
            <a:ln w="254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defTabSz="1828800">
                <a:defRPr sz="3600">
                  <a:solidFill>
                    <a:srgbClr val="FFFFFF"/>
                  </a:solidFill>
                  <a:latin typeface="SamsungOne 450C"/>
                  <a:ea typeface="SamsungOne 450C"/>
                  <a:cs typeface="SamsungOne 450C"/>
                  <a:sym typeface="SamsungOne 450C"/>
                </a:defRPr>
              </a:pPr>
            </a:p>
          </p:txBody>
        </p:sp>
        <p:sp>
          <p:nvSpPr>
            <p:cNvPr id="202" name="Овал 33"/>
            <p:cNvSpPr/>
            <p:nvPr/>
          </p:nvSpPr>
          <p:spPr>
            <a:xfrm rot="5400000">
              <a:off x="414100" y="0"/>
              <a:ext cx="261261" cy="261260"/>
            </a:xfrm>
            <a:prstGeom prst="ellipse">
              <a:avLst/>
            </a:prstGeom>
            <a:noFill/>
            <a:ln w="254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defTabSz="1828800">
                <a:defRPr sz="3600">
                  <a:solidFill>
                    <a:srgbClr val="FFFFFF"/>
                  </a:solidFill>
                  <a:latin typeface="SamsungOne 450C"/>
                  <a:ea typeface="SamsungOne 450C"/>
                  <a:cs typeface="SamsungOne 450C"/>
                  <a:sym typeface="SamsungOne 450C"/>
                </a:defRPr>
              </a:pPr>
            </a:p>
          </p:txBody>
        </p:sp>
        <p:sp>
          <p:nvSpPr>
            <p:cNvPr id="203" name="Овал 34"/>
            <p:cNvSpPr/>
            <p:nvPr/>
          </p:nvSpPr>
          <p:spPr>
            <a:xfrm rot="5400000">
              <a:off x="-1" y="0"/>
              <a:ext cx="261261" cy="261260"/>
            </a:xfrm>
            <a:prstGeom prst="ellipse">
              <a:avLst/>
            </a:prstGeom>
            <a:noFill/>
            <a:ln w="254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defTabSz="1828800">
                <a:defRPr sz="3600">
                  <a:solidFill>
                    <a:srgbClr val="FFFFFF"/>
                  </a:solidFill>
                  <a:latin typeface="SamsungOne 450C"/>
                  <a:ea typeface="SamsungOne 450C"/>
                  <a:cs typeface="SamsungOne 450C"/>
                  <a:sym typeface="SamsungOne 450C"/>
                </a:defRPr>
              </a:pPr>
            </a:p>
          </p:txBody>
        </p:sp>
      </p:grpSp>
      <p:sp>
        <p:nvSpPr>
          <p:cNvPr id="205" name="Номер слайда"/>
          <p:cNvSpPr txBox="1"/>
          <p:nvPr>
            <p:ph type="sldNum" sz="quarter" idx="2"/>
          </p:nvPr>
        </p:nvSpPr>
        <p:spPr>
          <a:xfrm>
            <a:off x="11785600" y="12344400"/>
            <a:ext cx="5689600" cy="736601"/>
          </a:xfrm>
          <a:prstGeom prst="rect">
            <a:avLst/>
          </a:prstGeom>
        </p:spPr>
        <p:txBody>
          <a:bodyPr lIns="91439" tIns="91439" rIns="91439" bIns="91439" anchor="ctr"/>
          <a:lstStyle>
            <a:lvl1pPr algn="r" defTabSz="1828800">
              <a:defRPr sz="2400">
                <a:solidFill>
                  <a:srgbClr val="FFFFFF"/>
                </a:solidFill>
                <a:latin typeface="SamsungOne 450C"/>
                <a:ea typeface="SamsungOne 450C"/>
                <a:cs typeface="SamsungOne 450C"/>
                <a:sym typeface="SamsungOne 450C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Заголовок и 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Авокадо и лаймы"/>
          <p:cNvSpPr/>
          <p:nvPr>
            <p:ph type="pic" idx="21"/>
          </p:nvPr>
        </p:nvSpPr>
        <p:spPr>
          <a:xfrm>
            <a:off x="-1155700" y="-1295400"/>
            <a:ext cx="26746200" cy="1601893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Заголовок презентации"/>
          <p:cNvSpPr txBox="1"/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Заголовок презентации</a:t>
            </a:r>
          </a:p>
        </p:txBody>
      </p:sp>
      <p:sp>
        <p:nvSpPr>
          <p:cNvPr id="23" name="Автор и дата"/>
          <p:cNvSpPr txBox="1"/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Автор и дата</a:t>
            </a:r>
          </a:p>
        </p:txBody>
      </p:sp>
      <p:sp>
        <p:nvSpPr>
          <p:cNvPr id="24" name="Уровень текста 1…"/>
          <p:cNvSpPr txBox="1"/>
          <p:nvPr>
            <p:ph type="body" sz="quarter" idx="1" hasCustomPrompt="1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Подзаголовок презентации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Рисунок 16" descr="Рисунок 1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27624" y="4426903"/>
            <a:ext cx="13838551" cy="4862193"/>
          </a:xfrm>
          <a:prstGeom prst="rect">
            <a:avLst/>
          </a:prstGeom>
          <a:ln w="12700">
            <a:miter lim="400000"/>
          </a:ln>
        </p:spPr>
      </p:pic>
      <p:pic>
        <p:nvPicPr>
          <p:cNvPr id="213" name="Рисунок 6" descr="Рисунок 6"/>
          <p:cNvPicPr>
            <a:picLocks noChangeAspect="1"/>
          </p:cNvPicPr>
          <p:nvPr/>
        </p:nvPicPr>
        <p:blipFill>
          <a:blip r:embed="rId3">
            <a:extLst/>
          </a:blip>
          <a:srcRect l="23327" t="1" r="0" b="48522"/>
          <a:stretch>
            <a:fillRect/>
          </a:stretch>
        </p:blipFill>
        <p:spPr>
          <a:xfrm>
            <a:off x="0" y="8761406"/>
            <a:ext cx="12966604" cy="4954595"/>
          </a:xfrm>
          <a:prstGeom prst="rect">
            <a:avLst/>
          </a:prstGeom>
          <a:ln w="12700">
            <a:miter lim="400000"/>
          </a:ln>
        </p:spPr>
      </p:pic>
      <p:pic>
        <p:nvPicPr>
          <p:cNvPr id="214" name="Рисунок 8" descr="Рисунок 8"/>
          <p:cNvPicPr>
            <a:picLocks noChangeAspect="1"/>
          </p:cNvPicPr>
          <p:nvPr/>
        </p:nvPicPr>
        <p:blipFill>
          <a:blip r:embed="rId3">
            <a:extLst/>
          </a:blip>
          <a:srcRect l="23327" t="1" r="0" b="48522"/>
          <a:stretch>
            <a:fillRect/>
          </a:stretch>
        </p:blipFill>
        <p:spPr>
          <a:xfrm rot="10800000">
            <a:off x="11417396" y="0"/>
            <a:ext cx="12966604" cy="495459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18" name="Группа 9"/>
          <p:cNvGrpSpPr/>
          <p:nvPr/>
        </p:nvGrpSpPr>
        <p:grpSpPr>
          <a:xfrm>
            <a:off x="453173" y="512280"/>
            <a:ext cx="1126156" cy="261263"/>
            <a:chOff x="0" y="0"/>
            <a:chExt cx="1126154" cy="261261"/>
          </a:xfrm>
        </p:grpSpPr>
        <p:sp>
          <p:nvSpPr>
            <p:cNvPr id="215" name="Овал 10"/>
            <p:cNvSpPr/>
            <p:nvPr/>
          </p:nvSpPr>
          <p:spPr>
            <a:xfrm rot="5400000">
              <a:off x="864894" y="2"/>
              <a:ext cx="261261" cy="261260"/>
            </a:xfrm>
            <a:prstGeom prst="ellipse">
              <a:avLst/>
            </a:prstGeom>
            <a:noFill/>
            <a:ln w="25400" cap="flat">
              <a:solidFill>
                <a:srgbClr val="44546A"/>
              </a:solidFill>
              <a:prstDash val="solid"/>
              <a:miter lim="8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defTabSz="1828800">
                <a:defRPr sz="3600">
                  <a:solidFill>
                    <a:srgbClr val="FFFFFF"/>
                  </a:solidFill>
                  <a:latin typeface="SamsungOne 450C"/>
                  <a:ea typeface="SamsungOne 450C"/>
                  <a:cs typeface="SamsungOne 450C"/>
                  <a:sym typeface="SamsungOne 450C"/>
                </a:defRPr>
              </a:pPr>
            </a:p>
          </p:txBody>
        </p:sp>
        <p:sp>
          <p:nvSpPr>
            <p:cNvPr id="216" name="Овал 11"/>
            <p:cNvSpPr/>
            <p:nvPr/>
          </p:nvSpPr>
          <p:spPr>
            <a:xfrm rot="5400000">
              <a:off x="414100" y="0"/>
              <a:ext cx="261261" cy="261260"/>
            </a:xfrm>
            <a:prstGeom prst="ellipse">
              <a:avLst/>
            </a:prstGeom>
            <a:noFill/>
            <a:ln w="25400" cap="flat">
              <a:solidFill>
                <a:srgbClr val="44546A"/>
              </a:solidFill>
              <a:prstDash val="solid"/>
              <a:miter lim="8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defTabSz="1828800">
                <a:defRPr sz="3600">
                  <a:solidFill>
                    <a:srgbClr val="FFFFFF"/>
                  </a:solidFill>
                  <a:latin typeface="SamsungOne 450C"/>
                  <a:ea typeface="SamsungOne 450C"/>
                  <a:cs typeface="SamsungOne 450C"/>
                  <a:sym typeface="SamsungOne 450C"/>
                </a:defRPr>
              </a:pPr>
            </a:p>
          </p:txBody>
        </p:sp>
        <p:sp>
          <p:nvSpPr>
            <p:cNvPr id="217" name="Овал 13"/>
            <p:cNvSpPr/>
            <p:nvPr/>
          </p:nvSpPr>
          <p:spPr>
            <a:xfrm rot="5400000">
              <a:off x="-1" y="0"/>
              <a:ext cx="261261" cy="261260"/>
            </a:xfrm>
            <a:prstGeom prst="ellipse">
              <a:avLst/>
            </a:prstGeom>
            <a:noFill/>
            <a:ln w="25400" cap="flat">
              <a:solidFill>
                <a:srgbClr val="44546A"/>
              </a:solidFill>
              <a:prstDash val="solid"/>
              <a:miter lim="8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defTabSz="1828800">
                <a:defRPr sz="3600">
                  <a:solidFill>
                    <a:srgbClr val="FFFFFF"/>
                  </a:solidFill>
                  <a:latin typeface="SamsungOne 450C"/>
                  <a:ea typeface="SamsungOne 450C"/>
                  <a:cs typeface="SamsungOne 450C"/>
                  <a:sym typeface="SamsungOne 450C"/>
                </a:defRPr>
              </a:pPr>
            </a:p>
          </p:txBody>
        </p:sp>
      </p:grpSp>
      <p:grpSp>
        <p:nvGrpSpPr>
          <p:cNvPr id="222" name="Группа 14"/>
          <p:cNvGrpSpPr/>
          <p:nvPr/>
        </p:nvGrpSpPr>
        <p:grpSpPr>
          <a:xfrm>
            <a:off x="2028407" y="512280"/>
            <a:ext cx="1126155" cy="261263"/>
            <a:chOff x="0" y="0"/>
            <a:chExt cx="1126154" cy="261261"/>
          </a:xfrm>
        </p:grpSpPr>
        <p:sp>
          <p:nvSpPr>
            <p:cNvPr id="219" name="Овал 15"/>
            <p:cNvSpPr/>
            <p:nvPr/>
          </p:nvSpPr>
          <p:spPr>
            <a:xfrm rot="5400000">
              <a:off x="864894" y="2"/>
              <a:ext cx="261261" cy="261260"/>
            </a:xfrm>
            <a:prstGeom prst="ellipse">
              <a:avLst/>
            </a:prstGeom>
            <a:noFill/>
            <a:ln w="25400" cap="flat">
              <a:solidFill>
                <a:srgbClr val="44546A"/>
              </a:solidFill>
              <a:prstDash val="solid"/>
              <a:miter lim="8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defTabSz="1828800">
                <a:defRPr sz="3600">
                  <a:solidFill>
                    <a:srgbClr val="FFFFFF"/>
                  </a:solidFill>
                  <a:latin typeface="SamsungOne 450C"/>
                  <a:ea typeface="SamsungOne 450C"/>
                  <a:cs typeface="SamsungOne 450C"/>
                  <a:sym typeface="SamsungOne 450C"/>
                </a:defRPr>
              </a:pPr>
            </a:p>
          </p:txBody>
        </p:sp>
        <p:sp>
          <p:nvSpPr>
            <p:cNvPr id="220" name="Овал 18"/>
            <p:cNvSpPr/>
            <p:nvPr/>
          </p:nvSpPr>
          <p:spPr>
            <a:xfrm rot="5400000">
              <a:off x="414100" y="0"/>
              <a:ext cx="261261" cy="261260"/>
            </a:xfrm>
            <a:prstGeom prst="ellipse">
              <a:avLst/>
            </a:prstGeom>
            <a:noFill/>
            <a:ln w="25400" cap="flat">
              <a:solidFill>
                <a:srgbClr val="44546A"/>
              </a:solidFill>
              <a:prstDash val="solid"/>
              <a:miter lim="8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defTabSz="1828800">
                <a:defRPr sz="3600">
                  <a:solidFill>
                    <a:srgbClr val="FFFFFF"/>
                  </a:solidFill>
                  <a:latin typeface="SamsungOne 450C"/>
                  <a:ea typeface="SamsungOne 450C"/>
                  <a:cs typeface="SamsungOne 450C"/>
                  <a:sym typeface="SamsungOne 450C"/>
                </a:defRPr>
              </a:pPr>
            </a:p>
          </p:txBody>
        </p:sp>
        <p:sp>
          <p:nvSpPr>
            <p:cNvPr id="221" name="Овал 19"/>
            <p:cNvSpPr/>
            <p:nvPr/>
          </p:nvSpPr>
          <p:spPr>
            <a:xfrm rot="5400000">
              <a:off x="-1" y="0"/>
              <a:ext cx="261261" cy="261260"/>
            </a:xfrm>
            <a:prstGeom prst="ellipse">
              <a:avLst/>
            </a:prstGeom>
            <a:noFill/>
            <a:ln w="25400" cap="flat">
              <a:solidFill>
                <a:srgbClr val="44546A"/>
              </a:solidFill>
              <a:prstDash val="solid"/>
              <a:miter lim="8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defTabSz="1828800">
                <a:defRPr sz="3600">
                  <a:solidFill>
                    <a:srgbClr val="FFFFFF"/>
                  </a:solidFill>
                  <a:latin typeface="SamsungOne 450C"/>
                  <a:ea typeface="SamsungOne 450C"/>
                  <a:cs typeface="SamsungOne 450C"/>
                  <a:sym typeface="SamsungOne 450C"/>
                </a:defRPr>
              </a:pPr>
            </a:p>
          </p:txBody>
        </p:sp>
      </p:grpSp>
      <p:sp>
        <p:nvSpPr>
          <p:cNvPr id="223" name="Номер слайда"/>
          <p:cNvSpPr txBox="1"/>
          <p:nvPr>
            <p:ph type="sldNum" sz="quarter" idx="2"/>
          </p:nvPr>
        </p:nvSpPr>
        <p:spPr>
          <a:xfrm>
            <a:off x="11785600" y="12344400"/>
            <a:ext cx="5689600" cy="736601"/>
          </a:xfrm>
          <a:prstGeom prst="rect">
            <a:avLst/>
          </a:prstGeom>
        </p:spPr>
        <p:txBody>
          <a:bodyPr lIns="91439" tIns="91439" rIns="91439" bIns="91439" anchor="ctr"/>
          <a:lstStyle>
            <a:lvl1pPr algn="r" defTabSz="1828800">
              <a:defRPr sz="2400">
                <a:solidFill>
                  <a:srgbClr val="FFFFFF"/>
                </a:solidFill>
                <a:latin typeface="SamsungOne 450C"/>
                <a:ea typeface="SamsungOne 450C"/>
                <a:cs typeface="SamsungOne 450C"/>
                <a:sym typeface="SamsungOne 450C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Текст заголовка"/>
          <p:cNvSpPr txBox="1"/>
          <p:nvPr>
            <p:ph type="title"/>
          </p:nvPr>
        </p:nvSpPr>
        <p:spPr>
          <a:xfrm>
            <a:off x="3048000" y="6259405"/>
            <a:ext cx="18288000" cy="2721305"/>
          </a:xfrm>
          <a:prstGeom prst="rect">
            <a:avLst/>
          </a:prstGeom>
        </p:spPr>
        <p:txBody>
          <a:bodyPr lIns="91439" tIns="91439" rIns="91439" bIns="91439" anchor="b"/>
          <a:lstStyle>
            <a:lvl1pPr algn="ctr" defTabSz="1828800">
              <a:defRPr b="0" spc="0" sz="12000">
                <a:solidFill>
                  <a:srgbClr val="44546A"/>
                </a:solidFill>
                <a:latin typeface="SamsungOne 800C"/>
                <a:ea typeface="SamsungOne 800C"/>
                <a:cs typeface="SamsungOne 800C"/>
                <a:sym typeface="SamsungOne 800C"/>
              </a:defRPr>
            </a:lvl1pPr>
          </a:lstStyle>
          <a:p>
            <a:pPr/>
            <a:r>
              <a:t>Текст заголовка</a:t>
            </a:r>
          </a:p>
        </p:txBody>
      </p:sp>
      <p:sp>
        <p:nvSpPr>
          <p:cNvPr id="231" name="Уровень текста 1…"/>
          <p:cNvSpPr txBox="1"/>
          <p:nvPr>
            <p:ph type="body" sz="quarter" idx="1"/>
          </p:nvPr>
        </p:nvSpPr>
        <p:spPr>
          <a:xfrm>
            <a:off x="3048000" y="9164859"/>
            <a:ext cx="18288000" cy="1732535"/>
          </a:xfrm>
          <a:prstGeom prst="rect">
            <a:avLst/>
          </a:prstGeom>
        </p:spPr>
        <p:txBody>
          <a:bodyPr lIns="91439" tIns="91439" rIns="91439" bIns="91439"/>
          <a:lstStyle>
            <a:lvl1pPr marL="0" indent="0" algn="ctr" defTabSz="1828800">
              <a:spcBef>
                <a:spcPts val="2000"/>
              </a:spcBef>
              <a:buSzTx/>
              <a:buNone/>
              <a:defRPr>
                <a:solidFill>
                  <a:srgbClr val="44546A"/>
                </a:solidFill>
                <a:latin typeface="SamsungOne 450C"/>
                <a:ea typeface="SamsungOne 450C"/>
                <a:cs typeface="SamsungOne 450C"/>
                <a:sym typeface="SamsungOne 450C"/>
              </a:defRPr>
            </a:lvl1pPr>
            <a:lvl2pPr marL="0" indent="457200" algn="ctr" defTabSz="1828800">
              <a:spcBef>
                <a:spcPts val="2000"/>
              </a:spcBef>
              <a:buSzTx/>
              <a:buNone/>
              <a:defRPr>
                <a:solidFill>
                  <a:srgbClr val="44546A"/>
                </a:solidFill>
                <a:latin typeface="SamsungOne 450C"/>
                <a:ea typeface="SamsungOne 450C"/>
                <a:cs typeface="SamsungOne 450C"/>
                <a:sym typeface="SamsungOne 450C"/>
              </a:defRPr>
            </a:lvl2pPr>
            <a:lvl3pPr marL="0" indent="914400" algn="ctr" defTabSz="1828800">
              <a:spcBef>
                <a:spcPts val="2000"/>
              </a:spcBef>
              <a:buSzTx/>
              <a:buNone/>
              <a:defRPr>
                <a:solidFill>
                  <a:srgbClr val="44546A"/>
                </a:solidFill>
                <a:latin typeface="SamsungOne 450C"/>
                <a:ea typeface="SamsungOne 450C"/>
                <a:cs typeface="SamsungOne 450C"/>
                <a:sym typeface="SamsungOne 450C"/>
              </a:defRPr>
            </a:lvl3pPr>
            <a:lvl4pPr marL="0" indent="1371600" algn="ctr" defTabSz="1828800">
              <a:spcBef>
                <a:spcPts val="2000"/>
              </a:spcBef>
              <a:buSzTx/>
              <a:buNone/>
              <a:defRPr>
                <a:solidFill>
                  <a:srgbClr val="44546A"/>
                </a:solidFill>
                <a:latin typeface="SamsungOne 450C"/>
                <a:ea typeface="SamsungOne 450C"/>
                <a:cs typeface="SamsungOne 450C"/>
                <a:sym typeface="SamsungOne 450C"/>
              </a:defRPr>
            </a:lvl4pPr>
            <a:lvl5pPr marL="0" indent="1828800" algn="ctr" defTabSz="1828800">
              <a:spcBef>
                <a:spcPts val="2000"/>
              </a:spcBef>
              <a:buSzTx/>
              <a:buNone/>
              <a:defRPr>
                <a:solidFill>
                  <a:srgbClr val="44546A"/>
                </a:solidFill>
                <a:latin typeface="SamsungOne 450C"/>
                <a:ea typeface="SamsungOne 450C"/>
                <a:cs typeface="SamsungOne 450C"/>
                <a:sym typeface="SamsungOne 450C"/>
              </a:defRPr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232" name="Номер слайда"/>
          <p:cNvSpPr txBox="1"/>
          <p:nvPr>
            <p:ph type="sldNum" sz="quarter" idx="2"/>
          </p:nvPr>
        </p:nvSpPr>
        <p:spPr>
          <a:xfrm>
            <a:off x="22172989" y="12802235"/>
            <a:ext cx="534611" cy="551181"/>
          </a:xfrm>
          <a:prstGeom prst="rect">
            <a:avLst/>
          </a:prstGeom>
        </p:spPr>
        <p:txBody>
          <a:bodyPr lIns="91439" tIns="91439" rIns="91439" bIns="91439" anchor="ctr"/>
          <a:lstStyle>
            <a:lvl1pPr algn="r" defTabSz="1828800">
              <a:defRPr sz="2400">
                <a:solidFill>
                  <a:srgbClr val="44546A"/>
                </a:solidFill>
                <a:latin typeface="SamsungOne 450C"/>
                <a:ea typeface="SamsungOne 450C"/>
                <a:cs typeface="SamsungOne 450C"/>
                <a:sym typeface="SamsungOne 450C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233" name="Рисунок 6" descr="Рисунок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994686" y="2601122"/>
            <a:ext cx="9497863" cy="333708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36" name="Группа 9"/>
          <p:cNvGrpSpPr/>
          <p:nvPr/>
        </p:nvGrpSpPr>
        <p:grpSpPr>
          <a:xfrm>
            <a:off x="-12" y="-1"/>
            <a:ext cx="3327592" cy="13716007"/>
            <a:chOff x="-5" y="0"/>
            <a:chExt cx="3327590" cy="13716005"/>
          </a:xfrm>
        </p:grpSpPr>
        <p:pic>
          <p:nvPicPr>
            <p:cNvPr id="234" name="Рисунок 16" descr="Рисунок 16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50091" t="1" r="0" b="54939"/>
            <a:stretch>
              <a:fillRect/>
            </a:stretch>
          </p:blipFill>
          <p:spPr>
            <a:xfrm rot="5400000">
              <a:off x="-1574153" y="1574147"/>
              <a:ext cx="6475887" cy="332759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35" name="Рисунок 18" descr="Рисунок 18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50091" t="55971" r="0" b="0"/>
            <a:stretch>
              <a:fillRect/>
            </a:stretch>
          </p:blipFill>
          <p:spPr>
            <a:xfrm rot="16200000">
              <a:off x="-1612206" y="8852327"/>
              <a:ext cx="6475887" cy="325147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239" name="Группа 19"/>
          <p:cNvGrpSpPr/>
          <p:nvPr/>
        </p:nvGrpSpPr>
        <p:grpSpPr>
          <a:xfrm>
            <a:off x="21050682" y="1"/>
            <a:ext cx="3327591" cy="13716007"/>
            <a:chOff x="13760" y="0"/>
            <a:chExt cx="3327589" cy="13716006"/>
          </a:xfrm>
        </p:grpSpPr>
        <p:pic>
          <p:nvPicPr>
            <p:cNvPr id="237" name="Рисунок 20" descr="Рисунок 20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50091" t="1" r="0" b="54939"/>
            <a:stretch>
              <a:fillRect/>
            </a:stretch>
          </p:blipFill>
          <p:spPr>
            <a:xfrm rot="16200000">
              <a:off x="-1560388" y="8814268"/>
              <a:ext cx="6475887" cy="332759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38" name="Рисунок 21" descr="Рисунок 21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50091" t="55971" r="0" b="0"/>
            <a:stretch>
              <a:fillRect/>
            </a:stretch>
          </p:blipFill>
          <p:spPr>
            <a:xfrm rot="5400000">
              <a:off x="-1522336" y="1612208"/>
              <a:ext cx="6475887" cy="325147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Номер слайда"/>
          <p:cNvSpPr txBox="1"/>
          <p:nvPr>
            <p:ph type="sldNum" sz="quarter" idx="2"/>
          </p:nvPr>
        </p:nvSpPr>
        <p:spPr>
          <a:xfrm>
            <a:off x="22172989" y="12802235"/>
            <a:ext cx="534611" cy="551181"/>
          </a:xfrm>
          <a:prstGeom prst="rect">
            <a:avLst/>
          </a:prstGeom>
        </p:spPr>
        <p:txBody>
          <a:bodyPr lIns="91439" tIns="91439" rIns="91439" bIns="91439" anchor="ctr"/>
          <a:lstStyle>
            <a:lvl1pPr algn="r" defTabSz="1828800">
              <a:defRPr sz="2400">
                <a:solidFill>
                  <a:srgbClr val="44546A"/>
                </a:solidFill>
                <a:latin typeface="SamsungOne 450C"/>
                <a:ea typeface="SamsungOne 450C"/>
                <a:cs typeface="SamsungOne 450C"/>
                <a:sym typeface="SamsungOne 450C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247" name="Текст заголовка"/>
          <p:cNvSpPr txBox="1"/>
          <p:nvPr>
            <p:ph type="title"/>
          </p:nvPr>
        </p:nvSpPr>
        <p:spPr>
          <a:xfrm>
            <a:off x="1676400" y="730250"/>
            <a:ext cx="18515815" cy="1381354"/>
          </a:xfrm>
          <a:prstGeom prst="rect">
            <a:avLst/>
          </a:prstGeom>
        </p:spPr>
        <p:txBody>
          <a:bodyPr lIns="91439" tIns="91439" rIns="91439" bIns="91439" anchor="ctr"/>
          <a:lstStyle>
            <a:lvl1pPr defTabSz="1828800">
              <a:defRPr b="0" spc="0" sz="6400">
                <a:solidFill>
                  <a:srgbClr val="44546A"/>
                </a:solidFill>
                <a:latin typeface="SamsungOne 800C"/>
                <a:ea typeface="SamsungOne 800C"/>
                <a:cs typeface="SamsungOne 800C"/>
                <a:sym typeface="SamsungOne 800C"/>
              </a:defRPr>
            </a:lvl1pPr>
          </a:lstStyle>
          <a:p>
            <a:pPr/>
            <a:r>
              <a:t>Текст заголовка</a:t>
            </a:r>
          </a:p>
        </p:txBody>
      </p:sp>
      <p:pic>
        <p:nvPicPr>
          <p:cNvPr id="248" name="Рисунок 7" descr="Рисунок 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683167" y="569371"/>
            <a:ext cx="4512297" cy="158540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51" name="Группа 21"/>
          <p:cNvGrpSpPr/>
          <p:nvPr/>
        </p:nvGrpSpPr>
        <p:grpSpPr>
          <a:xfrm>
            <a:off x="-12" y="-1"/>
            <a:ext cx="3327592" cy="13716007"/>
            <a:chOff x="-5" y="0"/>
            <a:chExt cx="3327590" cy="13716005"/>
          </a:xfrm>
        </p:grpSpPr>
        <p:pic>
          <p:nvPicPr>
            <p:cNvPr id="249" name="Рисунок 22" descr="Рисунок 22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50091" t="1" r="0" b="54939"/>
            <a:stretch>
              <a:fillRect/>
            </a:stretch>
          </p:blipFill>
          <p:spPr>
            <a:xfrm rot="5400000">
              <a:off x="-1574153" y="1574147"/>
              <a:ext cx="6475887" cy="332759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50" name="Рисунок 23" descr="Рисунок 23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50091" t="55971" r="0" b="0"/>
            <a:stretch>
              <a:fillRect/>
            </a:stretch>
          </p:blipFill>
          <p:spPr>
            <a:xfrm rot="16200000">
              <a:off x="-1612206" y="8852327"/>
              <a:ext cx="6475887" cy="325147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252" name="Рисунок 25" descr="Рисунок 25"/>
          <p:cNvPicPr>
            <a:picLocks noChangeAspect="1"/>
          </p:cNvPicPr>
          <p:nvPr/>
        </p:nvPicPr>
        <p:blipFill>
          <a:blip r:embed="rId3">
            <a:extLst/>
          </a:blip>
          <a:srcRect l="50091" t="1" r="0" b="54939"/>
          <a:stretch>
            <a:fillRect/>
          </a:stretch>
        </p:blipFill>
        <p:spPr>
          <a:xfrm rot="16200000">
            <a:off x="19476535" y="8814268"/>
            <a:ext cx="6475887" cy="332759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56" name="Группа 24"/>
          <p:cNvGrpSpPr/>
          <p:nvPr/>
        </p:nvGrpSpPr>
        <p:grpSpPr>
          <a:xfrm>
            <a:off x="23242598" y="5145895"/>
            <a:ext cx="1141403" cy="3424208"/>
            <a:chOff x="0" y="0"/>
            <a:chExt cx="1141402" cy="3424206"/>
          </a:xfrm>
        </p:grpSpPr>
        <p:sp>
          <p:nvSpPr>
            <p:cNvPr id="253" name="Ромб 26"/>
            <p:cNvSpPr/>
            <p:nvPr/>
          </p:nvSpPr>
          <p:spPr>
            <a:xfrm>
              <a:off x="0" y="0"/>
              <a:ext cx="1141403" cy="1141403"/>
            </a:xfrm>
            <a:prstGeom prst="diamond">
              <a:avLst/>
            </a:prstGeom>
            <a:gradFill flip="none" rotWithShape="1"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defTabSz="1828800">
                <a:defRPr sz="3600">
                  <a:solidFill>
                    <a:srgbClr val="FFFFFF"/>
                  </a:solidFill>
                  <a:latin typeface="SamsungOne 450C"/>
                  <a:ea typeface="SamsungOne 450C"/>
                  <a:cs typeface="SamsungOne 450C"/>
                  <a:sym typeface="SamsungOne 450C"/>
                </a:defRPr>
              </a:pPr>
            </a:p>
          </p:txBody>
        </p:sp>
        <p:sp>
          <p:nvSpPr>
            <p:cNvPr id="254" name="Ромб 27"/>
            <p:cNvSpPr/>
            <p:nvPr/>
          </p:nvSpPr>
          <p:spPr>
            <a:xfrm>
              <a:off x="0" y="1141402"/>
              <a:ext cx="1141403" cy="1141403"/>
            </a:xfrm>
            <a:prstGeom prst="diamond">
              <a:avLst/>
            </a:prstGeom>
            <a:gradFill flip="none" rotWithShape="1"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defTabSz="1828800">
                <a:defRPr sz="3600">
                  <a:solidFill>
                    <a:srgbClr val="FFFFFF"/>
                  </a:solidFill>
                  <a:latin typeface="SamsungOne 450C"/>
                  <a:ea typeface="SamsungOne 450C"/>
                  <a:cs typeface="SamsungOne 450C"/>
                  <a:sym typeface="SamsungOne 450C"/>
                </a:defRPr>
              </a:pPr>
            </a:p>
          </p:txBody>
        </p:sp>
        <p:sp>
          <p:nvSpPr>
            <p:cNvPr id="255" name="Ромб 28"/>
            <p:cNvSpPr/>
            <p:nvPr/>
          </p:nvSpPr>
          <p:spPr>
            <a:xfrm>
              <a:off x="0" y="2282804"/>
              <a:ext cx="1141403" cy="1141403"/>
            </a:xfrm>
            <a:prstGeom prst="diamond">
              <a:avLst/>
            </a:prstGeom>
            <a:gradFill flip="none" rotWithShape="1"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defTabSz="1828800">
                <a:defRPr sz="3600">
                  <a:solidFill>
                    <a:srgbClr val="FFFFFF"/>
                  </a:solidFill>
                  <a:latin typeface="SamsungOne 450C"/>
                  <a:ea typeface="SamsungOne 450C"/>
                  <a:cs typeface="SamsungOne 450C"/>
                  <a:sym typeface="SamsungOne 450C"/>
                </a:defRPr>
              </a:pPr>
            </a:p>
          </p:txBody>
        </p:sp>
      </p:grpSp>
      <p:sp>
        <p:nvSpPr>
          <p:cNvPr id="257" name="Прямоугольник 29"/>
          <p:cNvSpPr/>
          <p:nvPr/>
        </p:nvSpPr>
        <p:spPr>
          <a:xfrm>
            <a:off x="-7" y="-1"/>
            <a:ext cx="24384008" cy="457194"/>
          </a:xfrm>
          <a:prstGeom prst="rect">
            <a:avLst/>
          </a:prstGeom>
          <a:solidFill>
            <a:srgbClr val="0068E4"/>
          </a:solidFill>
          <a:ln w="12700">
            <a:miter lim="400000"/>
          </a:ln>
        </p:spPr>
        <p:txBody>
          <a:bodyPr tIns="91439" bIns="91439" anchor="ctr"/>
          <a:lstStyle/>
          <a:p>
            <a:pPr defTabSz="1828800">
              <a:defRPr sz="3600">
                <a:solidFill>
                  <a:srgbClr val="FFFFFF"/>
                </a:solidFill>
                <a:latin typeface="SamsungOne 450C"/>
                <a:ea typeface="SamsungOne 450C"/>
                <a:cs typeface="SamsungOne 450C"/>
                <a:sym typeface="SamsungOne 450C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Рисунок 6" descr="Рисунок 6"/>
          <p:cNvPicPr>
            <a:picLocks noChangeAspect="1"/>
          </p:cNvPicPr>
          <p:nvPr/>
        </p:nvPicPr>
        <p:blipFill>
          <a:blip r:embed="rId2">
            <a:extLst/>
          </a:blip>
          <a:srcRect l="23327" t="1" r="0" b="48522"/>
          <a:stretch>
            <a:fillRect/>
          </a:stretch>
        </p:blipFill>
        <p:spPr>
          <a:xfrm>
            <a:off x="0" y="8761406"/>
            <a:ext cx="12966604" cy="4954595"/>
          </a:xfrm>
          <a:prstGeom prst="rect">
            <a:avLst/>
          </a:prstGeom>
          <a:ln w="12700">
            <a:miter lim="400000"/>
          </a:ln>
        </p:spPr>
      </p:pic>
      <p:pic>
        <p:nvPicPr>
          <p:cNvPr id="265" name="Рисунок 8" descr="Рисунок 8"/>
          <p:cNvPicPr>
            <a:picLocks noChangeAspect="1"/>
          </p:cNvPicPr>
          <p:nvPr/>
        </p:nvPicPr>
        <p:blipFill>
          <a:blip r:embed="rId2">
            <a:extLst/>
          </a:blip>
          <a:srcRect l="23327" t="1" r="0" b="48522"/>
          <a:stretch>
            <a:fillRect/>
          </a:stretch>
        </p:blipFill>
        <p:spPr>
          <a:xfrm rot="10800000">
            <a:off x="11417396" y="0"/>
            <a:ext cx="12966604" cy="495459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69" name="Группа 9"/>
          <p:cNvGrpSpPr/>
          <p:nvPr/>
        </p:nvGrpSpPr>
        <p:grpSpPr>
          <a:xfrm>
            <a:off x="453173" y="512280"/>
            <a:ext cx="1126156" cy="261263"/>
            <a:chOff x="0" y="0"/>
            <a:chExt cx="1126154" cy="261261"/>
          </a:xfrm>
        </p:grpSpPr>
        <p:sp>
          <p:nvSpPr>
            <p:cNvPr id="266" name="Овал 10"/>
            <p:cNvSpPr/>
            <p:nvPr/>
          </p:nvSpPr>
          <p:spPr>
            <a:xfrm rot="5400000">
              <a:off x="864894" y="2"/>
              <a:ext cx="261261" cy="261260"/>
            </a:xfrm>
            <a:prstGeom prst="ellipse">
              <a:avLst/>
            </a:prstGeom>
            <a:noFill/>
            <a:ln w="25400" cap="flat">
              <a:solidFill>
                <a:srgbClr val="44546A"/>
              </a:solidFill>
              <a:prstDash val="solid"/>
              <a:miter lim="8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defTabSz="1828800">
                <a:defRPr sz="3600">
                  <a:solidFill>
                    <a:srgbClr val="FFFFFF"/>
                  </a:solidFill>
                  <a:latin typeface="SamsungOne 450C"/>
                  <a:ea typeface="SamsungOne 450C"/>
                  <a:cs typeface="SamsungOne 450C"/>
                  <a:sym typeface="SamsungOne 450C"/>
                </a:defRPr>
              </a:pPr>
            </a:p>
          </p:txBody>
        </p:sp>
        <p:sp>
          <p:nvSpPr>
            <p:cNvPr id="267" name="Овал 11"/>
            <p:cNvSpPr/>
            <p:nvPr/>
          </p:nvSpPr>
          <p:spPr>
            <a:xfrm rot="5400000">
              <a:off x="414100" y="0"/>
              <a:ext cx="261261" cy="261260"/>
            </a:xfrm>
            <a:prstGeom prst="ellipse">
              <a:avLst/>
            </a:prstGeom>
            <a:noFill/>
            <a:ln w="25400" cap="flat">
              <a:solidFill>
                <a:srgbClr val="44546A"/>
              </a:solidFill>
              <a:prstDash val="solid"/>
              <a:miter lim="8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defTabSz="1828800">
                <a:defRPr sz="3600">
                  <a:solidFill>
                    <a:srgbClr val="FFFFFF"/>
                  </a:solidFill>
                  <a:latin typeface="SamsungOne 450C"/>
                  <a:ea typeface="SamsungOne 450C"/>
                  <a:cs typeface="SamsungOne 450C"/>
                  <a:sym typeface="SamsungOne 450C"/>
                </a:defRPr>
              </a:pPr>
            </a:p>
          </p:txBody>
        </p:sp>
        <p:sp>
          <p:nvSpPr>
            <p:cNvPr id="268" name="Овал 13"/>
            <p:cNvSpPr/>
            <p:nvPr/>
          </p:nvSpPr>
          <p:spPr>
            <a:xfrm rot="5400000">
              <a:off x="-1" y="0"/>
              <a:ext cx="261261" cy="261260"/>
            </a:xfrm>
            <a:prstGeom prst="ellipse">
              <a:avLst/>
            </a:prstGeom>
            <a:noFill/>
            <a:ln w="25400" cap="flat">
              <a:solidFill>
                <a:srgbClr val="44546A"/>
              </a:solidFill>
              <a:prstDash val="solid"/>
              <a:miter lim="8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defTabSz="1828800">
                <a:defRPr sz="3600">
                  <a:solidFill>
                    <a:srgbClr val="FFFFFF"/>
                  </a:solidFill>
                  <a:latin typeface="SamsungOne 450C"/>
                  <a:ea typeface="SamsungOne 450C"/>
                  <a:cs typeface="SamsungOne 450C"/>
                  <a:sym typeface="SamsungOne 450C"/>
                </a:defRPr>
              </a:pPr>
            </a:p>
          </p:txBody>
        </p:sp>
      </p:grpSp>
      <p:grpSp>
        <p:nvGrpSpPr>
          <p:cNvPr id="273" name="Группа 14"/>
          <p:cNvGrpSpPr/>
          <p:nvPr/>
        </p:nvGrpSpPr>
        <p:grpSpPr>
          <a:xfrm>
            <a:off x="2028407" y="512280"/>
            <a:ext cx="1126155" cy="261263"/>
            <a:chOff x="0" y="0"/>
            <a:chExt cx="1126154" cy="261261"/>
          </a:xfrm>
        </p:grpSpPr>
        <p:sp>
          <p:nvSpPr>
            <p:cNvPr id="270" name="Овал 15"/>
            <p:cNvSpPr/>
            <p:nvPr/>
          </p:nvSpPr>
          <p:spPr>
            <a:xfrm rot="5400000">
              <a:off x="864894" y="2"/>
              <a:ext cx="261261" cy="261260"/>
            </a:xfrm>
            <a:prstGeom prst="ellipse">
              <a:avLst/>
            </a:prstGeom>
            <a:noFill/>
            <a:ln w="25400" cap="flat">
              <a:solidFill>
                <a:srgbClr val="44546A"/>
              </a:solidFill>
              <a:prstDash val="solid"/>
              <a:miter lim="8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defTabSz="1828800">
                <a:defRPr sz="3600">
                  <a:solidFill>
                    <a:srgbClr val="FFFFFF"/>
                  </a:solidFill>
                  <a:latin typeface="SamsungOne 450C"/>
                  <a:ea typeface="SamsungOne 450C"/>
                  <a:cs typeface="SamsungOne 450C"/>
                  <a:sym typeface="SamsungOne 450C"/>
                </a:defRPr>
              </a:pPr>
            </a:p>
          </p:txBody>
        </p:sp>
        <p:sp>
          <p:nvSpPr>
            <p:cNvPr id="271" name="Овал 18"/>
            <p:cNvSpPr/>
            <p:nvPr/>
          </p:nvSpPr>
          <p:spPr>
            <a:xfrm rot="5400000">
              <a:off x="414100" y="0"/>
              <a:ext cx="261261" cy="261260"/>
            </a:xfrm>
            <a:prstGeom prst="ellipse">
              <a:avLst/>
            </a:prstGeom>
            <a:noFill/>
            <a:ln w="25400" cap="flat">
              <a:solidFill>
                <a:srgbClr val="44546A"/>
              </a:solidFill>
              <a:prstDash val="solid"/>
              <a:miter lim="8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defTabSz="1828800">
                <a:defRPr sz="3600">
                  <a:solidFill>
                    <a:srgbClr val="FFFFFF"/>
                  </a:solidFill>
                  <a:latin typeface="SamsungOne 450C"/>
                  <a:ea typeface="SamsungOne 450C"/>
                  <a:cs typeface="SamsungOne 450C"/>
                  <a:sym typeface="SamsungOne 450C"/>
                </a:defRPr>
              </a:pPr>
            </a:p>
          </p:txBody>
        </p:sp>
        <p:sp>
          <p:nvSpPr>
            <p:cNvPr id="272" name="Овал 19"/>
            <p:cNvSpPr/>
            <p:nvPr/>
          </p:nvSpPr>
          <p:spPr>
            <a:xfrm rot="5400000">
              <a:off x="-1" y="0"/>
              <a:ext cx="261261" cy="261260"/>
            </a:xfrm>
            <a:prstGeom prst="ellipse">
              <a:avLst/>
            </a:prstGeom>
            <a:noFill/>
            <a:ln w="25400" cap="flat">
              <a:solidFill>
                <a:srgbClr val="44546A"/>
              </a:solidFill>
              <a:prstDash val="solid"/>
              <a:miter lim="8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defTabSz="1828800">
                <a:defRPr sz="3600">
                  <a:solidFill>
                    <a:srgbClr val="FFFFFF"/>
                  </a:solidFill>
                  <a:latin typeface="SamsungOne 450C"/>
                  <a:ea typeface="SamsungOne 450C"/>
                  <a:cs typeface="SamsungOne 450C"/>
                  <a:sym typeface="SamsungOne 450C"/>
                </a:defRPr>
              </a:pPr>
            </a:p>
          </p:txBody>
        </p:sp>
      </p:grpSp>
      <p:sp>
        <p:nvSpPr>
          <p:cNvPr id="274" name="Номер слайда"/>
          <p:cNvSpPr txBox="1"/>
          <p:nvPr>
            <p:ph type="sldNum" sz="quarter" idx="2"/>
          </p:nvPr>
        </p:nvSpPr>
        <p:spPr>
          <a:xfrm>
            <a:off x="11785600" y="12344400"/>
            <a:ext cx="5689600" cy="736601"/>
          </a:xfrm>
          <a:prstGeom prst="rect">
            <a:avLst/>
          </a:prstGeom>
        </p:spPr>
        <p:txBody>
          <a:bodyPr lIns="91439" tIns="91439" rIns="91439" bIns="91439" anchor="ctr"/>
          <a:lstStyle>
            <a:lvl1pPr algn="r" defTabSz="1828800">
              <a:defRPr sz="2400">
                <a:solidFill>
                  <a:srgbClr val="FFFFFF"/>
                </a:solidFill>
                <a:latin typeface="SamsungOne 450C"/>
                <a:ea typeface="SamsungOne 450C"/>
                <a:cs typeface="SamsungOne 450C"/>
                <a:sym typeface="SamsungOne 450C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Заголовок и фото (вариант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Тарелка с рублеными котлетами из лосося, салатом и хумусом"/>
          <p:cNvSpPr/>
          <p:nvPr>
            <p:ph type="pic" idx="21"/>
          </p:nvPr>
        </p:nvSpPr>
        <p:spPr>
          <a:xfrm>
            <a:off x="10972800" y="-203200"/>
            <a:ext cx="12144837" cy="14135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3" name="Заголовок слайда"/>
          <p:cNvSpPr txBox="1"/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pPr/>
            <a:r>
              <a:t>Заголовок слайда</a:t>
            </a:r>
          </a:p>
        </p:txBody>
      </p:sp>
      <p:sp>
        <p:nvSpPr>
          <p:cNvPr id="34" name="Уровень текста 1…"/>
          <p:cNvSpPr txBox="1"/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Подзаголовок слайда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Номер слайда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Заголовок и пун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Заголовок слайда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Заголовок слайда</a:t>
            </a:r>
          </a:p>
        </p:txBody>
      </p:sp>
      <p:sp>
        <p:nvSpPr>
          <p:cNvPr id="43" name="Подзаголовок слайда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Подзаголовок слайда</a:t>
            </a:r>
          </a:p>
        </p:txBody>
      </p:sp>
      <p:sp>
        <p:nvSpPr>
          <p:cNvPr id="44" name="Уровень текста 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Текст пункта на слайде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Пун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Уровень текста 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Текст пункта на слайде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Заголовок, пункты и 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Подзаголовок слайда"/>
          <p:cNvSpPr txBox="1"/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Подзаголовок слайда</a:t>
            </a:r>
          </a:p>
        </p:txBody>
      </p:sp>
      <p:sp>
        <p:nvSpPr>
          <p:cNvPr id="61" name="Уровень текста 1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pPr/>
            <a:r>
              <a:t>Текст пункта на слайде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2" name="Тарелка пасты папарделле с зелёным маслом из петрушки, жареным фундуком и стружкой сыра пармезан"/>
          <p:cNvSpPr/>
          <p:nvPr>
            <p:ph type="pic" idx="22"/>
          </p:nvPr>
        </p:nvSpPr>
        <p:spPr>
          <a:xfrm>
            <a:off x="12192000" y="-407266"/>
            <a:ext cx="10916874" cy="1455583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3" name="Заголовок слайда"/>
          <p:cNvSpPr txBox="1"/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Заголовок слайда</a:t>
            </a:r>
          </a:p>
        </p:txBody>
      </p:sp>
      <p:sp>
        <p:nvSpPr>
          <p:cNvPr id="64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Раздел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Заголовок раздела"/>
          <p:cNvSpPr txBox="1"/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b="0"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Заголовок раздела</a:t>
            </a:r>
          </a:p>
        </p:txBody>
      </p:sp>
      <p:sp>
        <p:nvSpPr>
          <p:cNvPr id="72" name="Номер слайда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Заголовок слайда"/>
          <p:cNvSpPr txBox="1"/>
          <p:nvPr>
            <p:ph type="title" hasCustomPrompt="1"/>
          </p:nvPr>
        </p:nvSpPr>
        <p:spPr>
          <a:xfrm>
            <a:off x="1206500" y="1079500"/>
            <a:ext cx="21971000" cy="1434949"/>
          </a:xfrm>
          <a:prstGeom prst="rect">
            <a:avLst/>
          </a:prstGeom>
        </p:spPr>
        <p:txBody>
          <a:bodyPr/>
          <a:lstStyle/>
          <a:p>
            <a:pPr/>
            <a:r>
              <a:t>Заголовок слайда</a:t>
            </a:r>
          </a:p>
        </p:txBody>
      </p:sp>
      <p:sp>
        <p:nvSpPr>
          <p:cNvPr id="80" name="Подзаголовок слайда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Подзаголовок слайда</a:t>
            </a:r>
          </a:p>
        </p:txBody>
      </p:sp>
      <p:sp>
        <p:nvSpPr>
          <p:cNvPr id="81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Повестка дн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Заголовок повестки дня"/>
          <p:cNvSpPr txBox="1"/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/>
          <a:p>
            <a:pPr/>
            <a:r>
              <a:t>Заголовок повестки дня</a:t>
            </a:r>
          </a:p>
        </p:txBody>
      </p:sp>
      <p:sp>
        <p:nvSpPr>
          <p:cNvPr id="89" name="Подзаголовок повестки дня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Подзаголовок повестки дня</a:t>
            </a:r>
          </a:p>
        </p:txBody>
      </p:sp>
      <p:sp>
        <p:nvSpPr>
          <p:cNvPr id="90" name="Уровень текста 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5pPr>
          </a:lstStyle>
          <a:p>
            <a:pPr/>
            <a:r>
              <a:t>Темы повестки дня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1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Relationship Id="rId19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19.xml"/><Relationship Id="rId21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1.xml"/><Relationship Id="rId23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23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слайда"/>
          <p:cNvSpPr txBox="1"/>
          <p:nvPr>
            <p:ph type="title" hasCustomPrompt="1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Заголовок слайда</a:t>
            </a:r>
          </a:p>
        </p:txBody>
      </p:sp>
      <p:sp>
        <p:nvSpPr>
          <p:cNvPr id="3" name="Уровень текста 1…"/>
          <p:cNvSpPr txBox="1"/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Текст пункта на слайде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Номер слайда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</p:sldLayoutIdLst>
  <p:transition xmlns:p14="http://schemas.microsoft.com/office/powerpoint/2010/main" spd="med" advClick="1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2.xm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12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1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image" Target="../media/image1.jpe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2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image" Target="../media/image2.jpe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image" Target="../media/image7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image" Target="../media/image10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image" Target="../media/image11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Дата 11"/>
          <p:cNvSpPr txBox="1"/>
          <p:nvPr/>
        </p:nvSpPr>
        <p:spPr>
          <a:xfrm>
            <a:off x="1817715" y="12852111"/>
            <a:ext cx="5303522" cy="5511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 anchor="ctr">
            <a:spAutoFit/>
          </a:bodyPr>
          <a:lstStyle>
            <a:lvl1pPr algn="l" defTabSz="1828800">
              <a:defRPr>
                <a:solidFill>
                  <a:srgbClr val="44546A"/>
                </a:solidFill>
                <a:latin typeface="SamsungOne 450C"/>
                <a:ea typeface="SamsungOne 450C"/>
                <a:cs typeface="SamsungOne 450C"/>
                <a:sym typeface="SamsungOne 450C"/>
              </a:defRPr>
            </a:lvl1pPr>
          </a:lstStyle>
          <a:p>
            <a:pPr/>
            <a:r>
              <a:t>26.05.2023</a:t>
            </a:r>
          </a:p>
        </p:txBody>
      </p:sp>
      <p:sp>
        <p:nvSpPr>
          <p:cNvPr id="344" name="Номер слайда 12"/>
          <p:cNvSpPr txBox="1"/>
          <p:nvPr>
            <p:ph type="sldNum" sz="quarter" idx="2"/>
          </p:nvPr>
        </p:nvSpPr>
        <p:spPr>
          <a:xfrm>
            <a:off x="22222865" y="12852111"/>
            <a:ext cx="534612" cy="55118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45" name="Спасибо за внимание"/>
          <p:cNvSpPr txBox="1"/>
          <p:nvPr/>
        </p:nvSpPr>
        <p:spPr>
          <a:xfrm>
            <a:off x="5909614" y="3222181"/>
            <a:ext cx="12564771" cy="15152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9600">
                <a:solidFill>
                  <a:srgbClr val="000000"/>
                </a:solidFill>
              </a:defRPr>
            </a:lvl1pPr>
          </a:lstStyle>
          <a:p>
            <a:pPr/>
            <a:r>
              <a:t>Спасибо за внимание</a:t>
            </a:r>
          </a:p>
        </p:txBody>
      </p:sp>
      <p:sp>
        <p:nvSpPr>
          <p:cNvPr id="346" name="Следить за развитием проекта можно на GitHub"/>
          <p:cNvSpPr txBox="1"/>
          <p:nvPr/>
        </p:nvSpPr>
        <p:spPr>
          <a:xfrm>
            <a:off x="13433040" y="9366554"/>
            <a:ext cx="9212174" cy="1532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800">
                <a:solidFill>
                  <a:srgbClr val="000000"/>
                </a:solidFill>
              </a:defRPr>
            </a:lvl1pPr>
          </a:lstStyle>
          <a:p>
            <a:pPr/>
            <a:r>
              <a:t>Следить за развитием проекта можно на GitHub</a:t>
            </a:r>
          </a:p>
        </p:txBody>
      </p:sp>
      <p:sp>
        <p:nvSpPr>
          <p:cNvPr id="347" name="https://github.com/GerikDeveloper/JMessage"/>
          <p:cNvSpPr txBox="1"/>
          <p:nvPr/>
        </p:nvSpPr>
        <p:spPr>
          <a:xfrm>
            <a:off x="13830803" y="11299011"/>
            <a:ext cx="8416647" cy="572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chemeClr val="accent1"/>
                </a:solidFill>
              </a:defRPr>
            </a:lvl1pPr>
          </a:lstStyle>
          <a:p>
            <a:pPr/>
            <a:r>
              <a:t>https://github.com/GerikDeveloper/JMessage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wipe dir="r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9" name="Рисунок 26" descr="Рисунок 2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712348" y="6478413"/>
            <a:ext cx="4959305" cy="75917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wipe dir="r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Дата 3"/>
          <p:cNvSpPr txBox="1"/>
          <p:nvPr/>
        </p:nvSpPr>
        <p:spPr>
          <a:xfrm>
            <a:off x="1767839" y="12802234"/>
            <a:ext cx="5303522" cy="5511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 anchor="ctr">
            <a:spAutoFit/>
          </a:bodyPr>
          <a:lstStyle>
            <a:lvl1pPr algn="l" defTabSz="1828800">
              <a:defRPr>
                <a:solidFill>
                  <a:srgbClr val="44546A"/>
                </a:solidFill>
                <a:latin typeface="SamsungOne 450C"/>
                <a:ea typeface="SamsungOne 450C"/>
                <a:cs typeface="SamsungOne 450C"/>
                <a:sym typeface="SamsungOne 450C"/>
              </a:defRPr>
            </a:lvl1pPr>
          </a:lstStyle>
          <a:p>
            <a:pPr/>
            <a:r>
              <a:t>26.05.2023</a:t>
            </a:r>
          </a:p>
        </p:txBody>
      </p:sp>
      <p:sp>
        <p:nvSpPr>
          <p:cNvPr id="285" name="Номер слайда 4"/>
          <p:cNvSpPr txBox="1"/>
          <p:nvPr>
            <p:ph type="sldNum" sz="quarter" idx="2"/>
          </p:nvPr>
        </p:nvSpPr>
        <p:spPr>
          <a:xfrm>
            <a:off x="22342504" y="12802234"/>
            <a:ext cx="365096" cy="55118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86" name="JMessage - децентрализованный мессенджер…"/>
          <p:cNvSpPr txBox="1"/>
          <p:nvPr/>
        </p:nvSpPr>
        <p:spPr>
          <a:xfrm>
            <a:off x="4003645" y="6574228"/>
            <a:ext cx="17527986" cy="19546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6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JMessage - децентрализованный мессенджер</a:t>
            </a:r>
          </a:p>
          <a:p>
            <a:pPr>
              <a:defRPr sz="6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с системой репутации</a:t>
            </a:r>
          </a:p>
        </p:txBody>
      </p:sp>
      <p:sp>
        <p:nvSpPr>
          <p:cNvPr id="287" name="Подзаголовок 2"/>
          <p:cNvSpPr txBox="1"/>
          <p:nvPr>
            <p:ph type="body" sz="quarter" idx="1"/>
          </p:nvPr>
        </p:nvSpPr>
        <p:spPr>
          <a:xfrm>
            <a:off x="4015071" y="10085879"/>
            <a:ext cx="18288001" cy="1732535"/>
          </a:xfrm>
          <a:prstGeom prst="rect">
            <a:avLst/>
          </a:prstGeom>
        </p:spPr>
        <p:txBody>
          <a:bodyPr/>
          <a:lstStyle/>
          <a:p>
            <a:pPr defTabSz="1737360">
              <a:spcBef>
                <a:spcPts val="1900"/>
              </a:spcBef>
              <a:defRPr sz="4560">
                <a:solidFill>
                  <a:srgbClr val="5E5E5E"/>
                </a:solidFill>
              </a:defRPr>
            </a:pPr>
            <a:r>
              <a:t>Выполнил: Тимошин Герман Сергеевич</a:t>
            </a:r>
          </a:p>
          <a:p>
            <a:pPr defTabSz="1737360">
              <a:spcBef>
                <a:spcPts val="1900"/>
              </a:spcBef>
              <a:defRPr sz="4560">
                <a:solidFill>
                  <a:srgbClr val="FFFFFF"/>
                </a:solidFill>
              </a:defRPr>
            </a:pPr>
            <a:r>
              <a:rPr>
                <a:solidFill>
                  <a:srgbClr val="5E5E5E"/>
                </a:solidFill>
              </a:rPr>
              <a:t>Преподаватель: Кольченко Евгений Анатолиевич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wipe dir="r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Дата 11"/>
          <p:cNvSpPr txBox="1"/>
          <p:nvPr/>
        </p:nvSpPr>
        <p:spPr>
          <a:xfrm>
            <a:off x="1817715" y="12852111"/>
            <a:ext cx="5303522" cy="5511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 anchor="ctr">
            <a:spAutoFit/>
          </a:bodyPr>
          <a:lstStyle>
            <a:lvl1pPr algn="l" defTabSz="1828800">
              <a:defRPr>
                <a:solidFill>
                  <a:srgbClr val="44546A"/>
                </a:solidFill>
                <a:latin typeface="SamsungOne 450C"/>
                <a:ea typeface="SamsungOne 450C"/>
                <a:cs typeface="SamsungOne 450C"/>
                <a:sym typeface="SamsungOne 450C"/>
              </a:defRPr>
            </a:lvl1pPr>
          </a:lstStyle>
          <a:p>
            <a:pPr/>
            <a:r>
              <a:t>26.05.2023</a:t>
            </a:r>
          </a:p>
        </p:txBody>
      </p:sp>
      <p:sp>
        <p:nvSpPr>
          <p:cNvPr id="290" name="Номер слайда 12"/>
          <p:cNvSpPr txBox="1"/>
          <p:nvPr>
            <p:ph type="sldNum" sz="quarter" idx="2"/>
          </p:nvPr>
        </p:nvSpPr>
        <p:spPr>
          <a:xfrm>
            <a:off x="22392380" y="12852111"/>
            <a:ext cx="365097" cy="55118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91" name="JMessage - создан для компаний, IOT и сommunity"/>
          <p:cNvSpPr txBox="1"/>
          <p:nvPr/>
        </p:nvSpPr>
        <p:spPr>
          <a:xfrm>
            <a:off x="8742514" y="5173008"/>
            <a:ext cx="12136192" cy="42527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9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JMessage - создан для компаний, IOT и сommunity</a:t>
            </a:r>
          </a:p>
        </p:txBody>
      </p:sp>
      <p:pic>
        <p:nvPicPr>
          <p:cNvPr id="292" name="2023-05-26 18.33.14.jpg" descr="2023-05-26 18.33.14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43214" y="4514280"/>
            <a:ext cx="5627324" cy="557017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wipe dir="r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Дата 11"/>
          <p:cNvSpPr txBox="1"/>
          <p:nvPr/>
        </p:nvSpPr>
        <p:spPr>
          <a:xfrm>
            <a:off x="1817715" y="12852111"/>
            <a:ext cx="5303522" cy="5511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 anchor="ctr">
            <a:spAutoFit/>
          </a:bodyPr>
          <a:lstStyle>
            <a:lvl1pPr algn="l" defTabSz="1828800">
              <a:defRPr>
                <a:solidFill>
                  <a:srgbClr val="44546A"/>
                </a:solidFill>
                <a:latin typeface="SamsungOne 450C"/>
                <a:ea typeface="SamsungOne 450C"/>
                <a:cs typeface="SamsungOne 450C"/>
                <a:sym typeface="SamsungOne 450C"/>
              </a:defRPr>
            </a:lvl1pPr>
          </a:lstStyle>
          <a:p>
            <a:pPr/>
            <a:r>
              <a:t>26.05.2023</a:t>
            </a:r>
          </a:p>
        </p:txBody>
      </p:sp>
      <p:sp>
        <p:nvSpPr>
          <p:cNvPr id="295" name="Номер слайда 12"/>
          <p:cNvSpPr txBox="1"/>
          <p:nvPr>
            <p:ph type="sldNum" sz="quarter" idx="2"/>
          </p:nvPr>
        </p:nvSpPr>
        <p:spPr>
          <a:xfrm>
            <a:off x="22392380" y="12852111"/>
            <a:ext cx="365097" cy="55118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96" name="Цели проекта"/>
          <p:cNvSpPr txBox="1"/>
          <p:nvPr/>
        </p:nvSpPr>
        <p:spPr>
          <a:xfrm>
            <a:off x="1793484" y="1724530"/>
            <a:ext cx="5351984" cy="10567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6400"/>
            </a:pPr>
            <a:r>
              <a:rPr>
                <a:solidFill>
                  <a:srgbClr val="000000"/>
                </a:solidFill>
              </a:rPr>
              <a:t>Цели</a:t>
            </a:r>
            <a:r>
              <a:t> </a:t>
            </a:r>
            <a:r>
              <a:rPr>
                <a:solidFill>
                  <a:srgbClr val="000000"/>
                </a:solidFill>
              </a:rPr>
              <a:t>проекта</a:t>
            </a:r>
          </a:p>
        </p:txBody>
      </p:sp>
      <p:sp>
        <p:nvSpPr>
          <p:cNvPr id="297" name="Создание удобного API…"/>
          <p:cNvSpPr txBox="1"/>
          <p:nvPr/>
        </p:nvSpPr>
        <p:spPr>
          <a:xfrm>
            <a:off x="3844741" y="6688575"/>
            <a:ext cx="8487157" cy="22562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4800">
                <a:solidFill>
                  <a:srgbClr val="000000"/>
                </a:solidFill>
              </a:defRPr>
            </a:pPr>
            <a:r>
              <a:t>Создание удобного API</a:t>
            </a:r>
          </a:p>
          <a:p>
            <a:pPr>
              <a:defRPr sz="4800">
                <a:solidFill>
                  <a:srgbClr val="000000"/>
                </a:solidFill>
              </a:defRPr>
            </a:pPr>
            <a:r>
              <a:t>с возможностью реализации</a:t>
            </a:r>
          </a:p>
          <a:p>
            <a:pPr>
              <a:defRPr sz="4800">
                <a:solidFill>
                  <a:srgbClr val="000000"/>
                </a:solidFill>
              </a:defRPr>
            </a:pPr>
            <a:r>
              <a:t> на любых системах </a:t>
            </a:r>
          </a:p>
        </p:txBody>
      </p:sp>
      <p:sp>
        <p:nvSpPr>
          <p:cNvPr id="298" name="1."/>
          <p:cNvSpPr txBox="1"/>
          <p:nvPr/>
        </p:nvSpPr>
        <p:spPr>
          <a:xfrm>
            <a:off x="3000172" y="6688575"/>
            <a:ext cx="792177" cy="10567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400">
                <a:solidFill>
                  <a:srgbClr val="000000"/>
                </a:solidFill>
              </a:defRPr>
            </a:lvl1pPr>
          </a:lstStyle>
          <a:p>
            <a:pPr/>
            <a:r>
              <a:t>1.</a:t>
            </a:r>
          </a:p>
        </p:txBody>
      </p:sp>
      <p:sp>
        <p:nvSpPr>
          <p:cNvPr id="299" name="2."/>
          <p:cNvSpPr txBox="1"/>
          <p:nvPr/>
        </p:nvSpPr>
        <p:spPr>
          <a:xfrm>
            <a:off x="12835298" y="6688575"/>
            <a:ext cx="792176" cy="10567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400">
                <a:solidFill>
                  <a:srgbClr val="000000"/>
                </a:solidFill>
              </a:defRPr>
            </a:lvl1pPr>
          </a:lstStyle>
          <a:p>
            <a:pPr/>
            <a:r>
              <a:t>2.</a:t>
            </a:r>
          </a:p>
        </p:txBody>
      </p:sp>
      <p:sp>
        <p:nvSpPr>
          <p:cNvPr id="300" name="Создание реализации…"/>
          <p:cNvSpPr txBox="1"/>
          <p:nvPr/>
        </p:nvSpPr>
        <p:spPr>
          <a:xfrm>
            <a:off x="14110790" y="7050525"/>
            <a:ext cx="6456579" cy="1532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4800">
                <a:solidFill>
                  <a:srgbClr val="000000"/>
                </a:solidFill>
              </a:defRPr>
            </a:pPr>
            <a:r>
              <a:t>Создание реализации</a:t>
            </a:r>
          </a:p>
          <a:p>
            <a:pPr>
              <a:defRPr sz="4800">
                <a:solidFill>
                  <a:srgbClr val="000000"/>
                </a:solidFill>
              </a:defRPr>
            </a:pPr>
            <a:r>
              <a:t>клиента и сервера</a:t>
            </a:r>
          </a:p>
        </p:txBody>
      </p:sp>
      <p:sp>
        <p:nvSpPr>
          <p:cNvPr id="301" name="3."/>
          <p:cNvSpPr txBox="1"/>
          <p:nvPr/>
        </p:nvSpPr>
        <p:spPr>
          <a:xfrm>
            <a:off x="7962527" y="9949731"/>
            <a:ext cx="792176" cy="10567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400">
                <a:solidFill>
                  <a:srgbClr val="000000"/>
                </a:solidFill>
              </a:defRPr>
            </a:lvl1pPr>
          </a:lstStyle>
          <a:p>
            <a:pPr/>
            <a:r>
              <a:t>3.</a:t>
            </a:r>
          </a:p>
        </p:txBody>
      </p:sp>
      <p:sp>
        <p:nvSpPr>
          <p:cNvPr id="302" name="Написание удобного GUI"/>
          <p:cNvSpPr txBox="1"/>
          <p:nvPr/>
        </p:nvSpPr>
        <p:spPr>
          <a:xfrm>
            <a:off x="9259315" y="10073886"/>
            <a:ext cx="7292951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rgbClr val="000000"/>
                </a:solidFill>
              </a:defRPr>
            </a:lvl1pPr>
          </a:lstStyle>
          <a:p>
            <a:pPr/>
            <a:r>
              <a:t>Написание удобного GUI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wipe dir="r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Дата 11"/>
          <p:cNvSpPr txBox="1"/>
          <p:nvPr/>
        </p:nvSpPr>
        <p:spPr>
          <a:xfrm>
            <a:off x="1817715" y="12852111"/>
            <a:ext cx="5303522" cy="5511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 anchor="ctr">
            <a:spAutoFit/>
          </a:bodyPr>
          <a:lstStyle>
            <a:lvl1pPr algn="l" defTabSz="1828800">
              <a:defRPr>
                <a:solidFill>
                  <a:srgbClr val="44546A"/>
                </a:solidFill>
                <a:latin typeface="SamsungOne 450C"/>
                <a:ea typeface="SamsungOne 450C"/>
                <a:cs typeface="SamsungOne 450C"/>
                <a:sym typeface="SamsungOne 450C"/>
              </a:defRPr>
            </a:lvl1pPr>
          </a:lstStyle>
          <a:p>
            <a:pPr/>
            <a:r>
              <a:t>26.05.2023</a:t>
            </a:r>
          </a:p>
        </p:txBody>
      </p:sp>
      <p:sp>
        <p:nvSpPr>
          <p:cNvPr id="305" name="Номер слайда 12"/>
          <p:cNvSpPr txBox="1"/>
          <p:nvPr>
            <p:ph type="sldNum" sz="quarter" idx="2"/>
          </p:nvPr>
        </p:nvSpPr>
        <p:spPr>
          <a:xfrm>
            <a:off x="22392380" y="12852111"/>
            <a:ext cx="365097" cy="55118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06" name="Главный смысл"/>
          <p:cNvSpPr txBox="1"/>
          <p:nvPr/>
        </p:nvSpPr>
        <p:spPr>
          <a:xfrm>
            <a:off x="1607728" y="1656448"/>
            <a:ext cx="9057133" cy="15152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9600">
                <a:solidFill>
                  <a:srgbClr val="000000"/>
                </a:solidFill>
              </a:defRPr>
            </a:lvl1pPr>
          </a:lstStyle>
          <a:p>
            <a:pPr/>
            <a:r>
              <a:t>Главный смысл</a:t>
            </a:r>
          </a:p>
        </p:txBody>
      </p:sp>
      <p:sp>
        <p:nvSpPr>
          <p:cNvPr id="307" name="Я не создаю очередной мессенджер, я создаю возможность…"/>
          <p:cNvSpPr txBox="1"/>
          <p:nvPr/>
        </p:nvSpPr>
        <p:spPr>
          <a:xfrm>
            <a:off x="2282267" y="4370966"/>
            <a:ext cx="18483987" cy="22562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4800">
                <a:solidFill>
                  <a:srgbClr val="000000"/>
                </a:solidFill>
              </a:defRPr>
            </a:pPr>
            <a:r>
              <a:t>Я не создаю очередной мессенджер, я создаю возможность</a:t>
            </a:r>
          </a:p>
          <a:p>
            <a:pPr>
              <a:defRPr sz="4800">
                <a:solidFill>
                  <a:srgbClr val="000000"/>
                </a:solidFill>
              </a:defRPr>
            </a:pPr>
            <a:r>
              <a:t>Возможность создать что-то своё и пользоваться этим на базе</a:t>
            </a:r>
          </a:p>
          <a:p>
            <a:pPr>
              <a:defRPr sz="4800">
                <a:solidFill>
                  <a:srgbClr val="000000"/>
                </a:solidFill>
              </a:defRPr>
            </a:pPr>
            <a:r>
              <a:t>Уже созданного</a:t>
            </a:r>
          </a:p>
        </p:txBody>
      </p:sp>
      <p:sp>
        <p:nvSpPr>
          <p:cNvPr id="308" name="*Каждый может внести вклад в этот проект"/>
          <p:cNvSpPr txBox="1"/>
          <p:nvPr/>
        </p:nvSpPr>
        <p:spPr>
          <a:xfrm>
            <a:off x="10340620" y="10540972"/>
            <a:ext cx="12728754" cy="8084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rgbClr val="000000"/>
                </a:solidFill>
              </a:defRPr>
            </a:lvl1pPr>
          </a:lstStyle>
          <a:p>
            <a:pPr/>
            <a:r>
              <a:t>*Каждый может внести вклад в этот проект</a:t>
            </a:r>
          </a:p>
        </p:txBody>
      </p:sp>
      <p:pic>
        <p:nvPicPr>
          <p:cNvPr id="309" name="github1.jpeg" descr="github1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32243" y="6541309"/>
            <a:ext cx="7636353" cy="49767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wipe dir="r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Дата 11"/>
          <p:cNvSpPr txBox="1"/>
          <p:nvPr/>
        </p:nvSpPr>
        <p:spPr>
          <a:xfrm>
            <a:off x="1817715" y="12852111"/>
            <a:ext cx="5303522" cy="5511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 anchor="ctr">
            <a:spAutoFit/>
          </a:bodyPr>
          <a:lstStyle>
            <a:lvl1pPr algn="l" defTabSz="1828800">
              <a:defRPr>
                <a:solidFill>
                  <a:srgbClr val="44546A"/>
                </a:solidFill>
                <a:latin typeface="SamsungOne 450C"/>
                <a:ea typeface="SamsungOne 450C"/>
                <a:cs typeface="SamsungOne 450C"/>
                <a:sym typeface="SamsungOne 450C"/>
              </a:defRPr>
            </a:lvl1pPr>
          </a:lstStyle>
          <a:p>
            <a:pPr/>
            <a:r>
              <a:t>26.05.2023</a:t>
            </a:r>
          </a:p>
        </p:txBody>
      </p:sp>
      <p:sp>
        <p:nvSpPr>
          <p:cNvPr id="312" name="Номер слайда 12"/>
          <p:cNvSpPr txBox="1"/>
          <p:nvPr>
            <p:ph type="sldNum" sz="quarter" idx="2"/>
          </p:nvPr>
        </p:nvSpPr>
        <p:spPr>
          <a:xfrm>
            <a:off x="22392380" y="12852111"/>
            <a:ext cx="365097" cy="55118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13" name="Удобный API"/>
          <p:cNvSpPr txBox="1"/>
          <p:nvPr/>
        </p:nvSpPr>
        <p:spPr>
          <a:xfrm>
            <a:off x="1968236" y="2138989"/>
            <a:ext cx="5002480" cy="10567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400">
                <a:solidFill>
                  <a:srgbClr val="000000"/>
                </a:solidFill>
              </a:defRPr>
            </a:lvl1pPr>
          </a:lstStyle>
          <a:p>
            <a:pPr/>
            <a:r>
              <a:t>Удобный API</a:t>
            </a:r>
          </a:p>
        </p:txBody>
      </p:sp>
      <p:sp>
        <p:nvSpPr>
          <p:cNvPr id="314" name="API - лицо проекта…"/>
          <p:cNvSpPr txBox="1"/>
          <p:nvPr/>
        </p:nvSpPr>
        <p:spPr>
          <a:xfrm>
            <a:off x="7833667" y="5367934"/>
            <a:ext cx="14360050" cy="29801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4800">
                <a:solidFill>
                  <a:srgbClr val="000000"/>
                </a:solidFill>
              </a:defRPr>
            </a:pPr>
            <a:r>
              <a:t>API - лицо проекта</a:t>
            </a:r>
          </a:p>
          <a:p>
            <a:pPr>
              <a:defRPr sz="4800">
                <a:solidFill>
                  <a:srgbClr val="000000"/>
                </a:solidFill>
              </a:defRPr>
            </a:pPr>
            <a:r>
              <a:t>Поэтому я решил</a:t>
            </a:r>
          </a:p>
          <a:p>
            <a:pPr>
              <a:defRPr sz="4800">
                <a:solidFill>
                  <a:srgbClr val="000000"/>
                </a:solidFill>
              </a:defRPr>
            </a:pPr>
            <a:r>
              <a:t>Делать его удобным для</a:t>
            </a:r>
          </a:p>
          <a:p>
            <a:pPr>
              <a:defRPr sz="4800">
                <a:solidFill>
                  <a:srgbClr val="000000"/>
                </a:solidFill>
              </a:defRPr>
            </a:pPr>
            <a:r>
              <a:t>Эксплуатации на любой системе</a:t>
            </a:r>
          </a:p>
        </p:txBody>
      </p:sp>
      <p:sp>
        <p:nvSpPr>
          <p:cNvPr id="315" name="*Все коды запросов и ответов можно посмотреть в проекте, в файле Codes.java"/>
          <p:cNvSpPr txBox="1"/>
          <p:nvPr/>
        </p:nvSpPr>
        <p:spPr>
          <a:xfrm>
            <a:off x="13115145" y="10520269"/>
            <a:ext cx="9782844" cy="10554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200"/>
            </a:lvl1pPr>
          </a:lstStyle>
          <a:p>
            <a:pPr/>
            <a:r>
              <a:t>*Все коды запросов и ответов можно посмотреть в проекте, в файле Codes.java</a:t>
            </a:r>
          </a:p>
        </p:txBody>
      </p:sp>
      <p:pic>
        <p:nvPicPr>
          <p:cNvPr id="316" name="images.png" descr="image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00141" y="4094839"/>
            <a:ext cx="5142481" cy="511962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wipe dir="r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Дата 11"/>
          <p:cNvSpPr txBox="1"/>
          <p:nvPr/>
        </p:nvSpPr>
        <p:spPr>
          <a:xfrm>
            <a:off x="1817715" y="12852111"/>
            <a:ext cx="5303522" cy="5511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 anchor="ctr">
            <a:spAutoFit/>
          </a:bodyPr>
          <a:lstStyle>
            <a:lvl1pPr algn="l" defTabSz="1828800">
              <a:defRPr>
                <a:solidFill>
                  <a:srgbClr val="44546A"/>
                </a:solidFill>
                <a:latin typeface="SamsungOne 450C"/>
                <a:ea typeface="SamsungOne 450C"/>
                <a:cs typeface="SamsungOne 450C"/>
                <a:sym typeface="SamsungOne 450C"/>
              </a:defRPr>
            </a:lvl1pPr>
          </a:lstStyle>
          <a:p>
            <a:pPr/>
            <a:r>
              <a:t>26.05.2023</a:t>
            </a:r>
          </a:p>
        </p:txBody>
      </p:sp>
      <p:sp>
        <p:nvSpPr>
          <p:cNvPr id="319" name="Номер слайда 12"/>
          <p:cNvSpPr txBox="1"/>
          <p:nvPr>
            <p:ph type="sldNum" sz="quarter" idx="2"/>
          </p:nvPr>
        </p:nvSpPr>
        <p:spPr>
          <a:xfrm>
            <a:off x="22392380" y="12852111"/>
            <a:ext cx="365097" cy="55118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20" name="Снимок экрана 2023-05-26 в 19.07.46.png" descr="Снимок экрана 2023-05-26 в 19.07.4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546594" y="4036375"/>
            <a:ext cx="9183909" cy="6619033"/>
          </a:xfrm>
          <a:prstGeom prst="rect">
            <a:avLst/>
          </a:prstGeom>
          <a:ln w="12700">
            <a:miter lim="400000"/>
          </a:ln>
        </p:spPr>
      </p:pic>
      <p:sp>
        <p:nvSpPr>
          <p:cNvPr id="321" name="Структурирование данных"/>
          <p:cNvSpPr txBox="1"/>
          <p:nvPr/>
        </p:nvSpPr>
        <p:spPr>
          <a:xfrm>
            <a:off x="2115652" y="1984200"/>
            <a:ext cx="15455495" cy="15152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9600">
                <a:solidFill>
                  <a:srgbClr val="000000"/>
                </a:solidFill>
              </a:defRPr>
            </a:lvl1pPr>
          </a:lstStyle>
          <a:p>
            <a:pPr/>
            <a:r>
              <a:t>Структурирование данных</a:t>
            </a:r>
          </a:p>
        </p:txBody>
      </p:sp>
      <p:sp>
        <p:nvSpPr>
          <p:cNvPr id="322" name="Данные, хранящиеся на моей реализации сервера имеют следующий вид:"/>
          <p:cNvSpPr txBox="1"/>
          <p:nvPr/>
        </p:nvSpPr>
        <p:spPr>
          <a:xfrm>
            <a:off x="1808761" y="4404783"/>
            <a:ext cx="11432968" cy="30125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6400">
                <a:solidFill>
                  <a:srgbClr val="262626"/>
                </a:solidFill>
              </a:defRPr>
            </a:lvl1pPr>
          </a:lstStyle>
          <a:p>
            <a:pPr/>
            <a:r>
              <a:t>Данные, хранящиеся на моей реализации сервера имеют следующий вид: </a:t>
            </a:r>
          </a:p>
        </p:txBody>
      </p:sp>
      <p:sp>
        <p:nvSpPr>
          <p:cNvPr id="323" name="Базы данных - SQLlite…"/>
          <p:cNvSpPr txBox="1"/>
          <p:nvPr/>
        </p:nvSpPr>
        <p:spPr>
          <a:xfrm>
            <a:off x="4725036" y="7954237"/>
            <a:ext cx="8309463" cy="29801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4800">
                <a:solidFill>
                  <a:srgbClr val="000000"/>
                </a:solidFill>
              </a:defRPr>
            </a:pPr>
            <a:r>
              <a:t>Базы данных - SQLlite</a:t>
            </a:r>
          </a:p>
          <a:p>
            <a:pPr>
              <a:defRPr sz="4800">
                <a:solidFill>
                  <a:srgbClr val="000000"/>
                </a:solidFill>
              </a:defRPr>
            </a:pPr>
            <a:r>
              <a:t>Это самая удобная для использования база данных в нашем случае</a:t>
            </a:r>
          </a:p>
        </p:txBody>
      </p:sp>
      <p:pic>
        <p:nvPicPr>
          <p:cNvPr id="324" name="1200px-SQLite370.svg.png" descr="1200px-SQLite370.svg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412418" y="10670761"/>
            <a:ext cx="4934699" cy="23398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wipe dir="r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Дата 11"/>
          <p:cNvSpPr txBox="1"/>
          <p:nvPr/>
        </p:nvSpPr>
        <p:spPr>
          <a:xfrm>
            <a:off x="1817715" y="12852111"/>
            <a:ext cx="5303522" cy="5511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 anchor="ctr">
            <a:spAutoFit/>
          </a:bodyPr>
          <a:lstStyle>
            <a:lvl1pPr algn="l" defTabSz="1828800">
              <a:defRPr>
                <a:solidFill>
                  <a:srgbClr val="44546A"/>
                </a:solidFill>
                <a:latin typeface="SamsungOne 450C"/>
                <a:ea typeface="SamsungOne 450C"/>
                <a:cs typeface="SamsungOne 450C"/>
                <a:sym typeface="SamsungOne 450C"/>
              </a:defRPr>
            </a:lvl1pPr>
          </a:lstStyle>
          <a:p>
            <a:pPr/>
            <a:r>
              <a:t>26.05.2023</a:t>
            </a:r>
          </a:p>
        </p:txBody>
      </p:sp>
      <p:sp>
        <p:nvSpPr>
          <p:cNvPr id="327" name="Номер слайда 12"/>
          <p:cNvSpPr txBox="1"/>
          <p:nvPr>
            <p:ph type="sldNum" sz="quarter" idx="2"/>
          </p:nvPr>
        </p:nvSpPr>
        <p:spPr>
          <a:xfrm>
            <a:off x="22392380" y="12852111"/>
            <a:ext cx="365097" cy="55118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28" name="Планы на будущее проекта"/>
          <p:cNvSpPr txBox="1"/>
          <p:nvPr/>
        </p:nvSpPr>
        <p:spPr>
          <a:xfrm>
            <a:off x="4296613" y="1932753"/>
            <a:ext cx="15790775" cy="15152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9600">
                <a:solidFill>
                  <a:srgbClr val="000000"/>
                </a:solidFill>
              </a:defRPr>
            </a:lvl1pPr>
          </a:lstStyle>
          <a:p>
            <a:pPr/>
            <a:r>
              <a:t>Планы на будущее проекта</a:t>
            </a:r>
          </a:p>
        </p:txBody>
      </p:sp>
      <p:sp>
        <p:nvSpPr>
          <p:cNvPr id="329" name="Самое главное это доделать удобные реализации GUI"/>
          <p:cNvSpPr txBox="1"/>
          <p:nvPr/>
        </p:nvSpPr>
        <p:spPr>
          <a:xfrm>
            <a:off x="4234085" y="4923578"/>
            <a:ext cx="11769890" cy="20346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6400">
                <a:solidFill>
                  <a:srgbClr val="000000"/>
                </a:solidFill>
              </a:defRPr>
            </a:lvl1pPr>
          </a:lstStyle>
          <a:p>
            <a:pPr/>
            <a:r>
              <a:t>Самое главное это доделать удобные реализации GUI</a:t>
            </a:r>
          </a:p>
        </p:txBody>
      </p:sp>
      <p:sp>
        <p:nvSpPr>
          <p:cNvPr id="330" name="1."/>
          <p:cNvSpPr txBox="1"/>
          <p:nvPr/>
        </p:nvSpPr>
        <p:spPr>
          <a:xfrm>
            <a:off x="3230427" y="4923540"/>
            <a:ext cx="792177" cy="10567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400">
                <a:solidFill>
                  <a:srgbClr val="000000"/>
                </a:solidFill>
              </a:defRPr>
            </a:lvl1pPr>
          </a:lstStyle>
          <a:p>
            <a:pPr/>
            <a:r>
              <a:t>1.</a:t>
            </a:r>
          </a:p>
        </p:txBody>
      </p:sp>
      <p:sp>
        <p:nvSpPr>
          <p:cNvPr id="331" name="2."/>
          <p:cNvSpPr txBox="1"/>
          <p:nvPr/>
        </p:nvSpPr>
        <p:spPr>
          <a:xfrm>
            <a:off x="3230427" y="7905701"/>
            <a:ext cx="792177" cy="10567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400">
                <a:solidFill>
                  <a:srgbClr val="000000"/>
                </a:solidFill>
              </a:defRPr>
            </a:lvl1pPr>
          </a:lstStyle>
          <a:p>
            <a:pPr/>
            <a:r>
              <a:t>2.</a:t>
            </a:r>
          </a:p>
        </p:txBody>
      </p:sp>
      <p:sp>
        <p:nvSpPr>
          <p:cNvPr id="332" name="Создать криптосистему СCM для безопасного соединения"/>
          <p:cNvSpPr txBox="1"/>
          <p:nvPr/>
        </p:nvSpPr>
        <p:spPr>
          <a:xfrm>
            <a:off x="4009292" y="7900287"/>
            <a:ext cx="12219477" cy="20346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6400">
                <a:solidFill>
                  <a:srgbClr val="000000"/>
                </a:solidFill>
              </a:defRPr>
            </a:lvl1pPr>
          </a:lstStyle>
          <a:p>
            <a:pPr/>
            <a:r>
              <a:t>Создать криптосистему СCM для безопасного соединения</a:t>
            </a:r>
          </a:p>
        </p:txBody>
      </p:sp>
      <p:sp>
        <p:nvSpPr>
          <p:cNvPr id="333" name="Сделать поддержку WebHooking"/>
          <p:cNvSpPr txBox="1"/>
          <p:nvPr/>
        </p:nvSpPr>
        <p:spPr>
          <a:xfrm>
            <a:off x="4277231" y="10876995"/>
            <a:ext cx="12698071" cy="10567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400">
                <a:solidFill>
                  <a:srgbClr val="000000"/>
                </a:solidFill>
              </a:defRPr>
            </a:lvl1pPr>
          </a:lstStyle>
          <a:p>
            <a:pPr/>
            <a:r>
              <a:t>Сделать поддержку WebHooking</a:t>
            </a:r>
          </a:p>
        </p:txBody>
      </p:sp>
      <p:sp>
        <p:nvSpPr>
          <p:cNvPr id="334" name="3."/>
          <p:cNvSpPr txBox="1"/>
          <p:nvPr/>
        </p:nvSpPr>
        <p:spPr>
          <a:xfrm>
            <a:off x="3230427" y="10876995"/>
            <a:ext cx="792177" cy="10567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400">
                <a:solidFill>
                  <a:srgbClr val="000000"/>
                </a:solidFill>
              </a:defRPr>
            </a:lvl1pPr>
          </a:lstStyle>
          <a:p>
            <a:pPr/>
            <a:r>
              <a:t>3.</a:t>
            </a:r>
          </a:p>
        </p:txBody>
      </p:sp>
      <p:pic>
        <p:nvPicPr>
          <p:cNvPr id="335" name="Android_symbol_green_2.2e16d0ba.fill-1440x810.png" descr="Android_symbol_green_2.2e16d0ba.fill-1440x81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425711" y="5344475"/>
            <a:ext cx="8202928" cy="461414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wipe dir="r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Дата 11"/>
          <p:cNvSpPr txBox="1"/>
          <p:nvPr/>
        </p:nvSpPr>
        <p:spPr>
          <a:xfrm>
            <a:off x="1817715" y="12852111"/>
            <a:ext cx="5303522" cy="5511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 anchor="ctr">
            <a:spAutoFit/>
          </a:bodyPr>
          <a:lstStyle>
            <a:lvl1pPr algn="l" defTabSz="1828800">
              <a:defRPr>
                <a:solidFill>
                  <a:srgbClr val="44546A"/>
                </a:solidFill>
                <a:latin typeface="SamsungOne 450C"/>
                <a:ea typeface="SamsungOne 450C"/>
                <a:cs typeface="SamsungOne 450C"/>
                <a:sym typeface="SamsungOne 450C"/>
              </a:defRPr>
            </a:lvl1pPr>
          </a:lstStyle>
          <a:p>
            <a:pPr/>
            <a:r>
              <a:t>26.05.2023</a:t>
            </a:r>
          </a:p>
        </p:txBody>
      </p:sp>
      <p:sp>
        <p:nvSpPr>
          <p:cNvPr id="338" name="Номер слайда 12"/>
          <p:cNvSpPr txBox="1"/>
          <p:nvPr>
            <p:ph type="sldNum" sz="quarter" idx="2"/>
          </p:nvPr>
        </p:nvSpPr>
        <p:spPr>
          <a:xfrm>
            <a:off x="22392380" y="12852111"/>
            <a:ext cx="365097" cy="55118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39" name="Итоги"/>
          <p:cNvSpPr txBox="1"/>
          <p:nvPr/>
        </p:nvSpPr>
        <p:spPr>
          <a:xfrm>
            <a:off x="2799922" y="2329436"/>
            <a:ext cx="3339108" cy="14587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9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Итоги</a:t>
            </a:r>
          </a:p>
        </p:txBody>
      </p:sp>
      <p:sp>
        <p:nvSpPr>
          <p:cNvPr id="340" name="За время работы над проектом я создал:…"/>
          <p:cNvSpPr txBox="1"/>
          <p:nvPr/>
        </p:nvSpPr>
        <p:spPr>
          <a:xfrm>
            <a:off x="4343400" y="4770326"/>
            <a:ext cx="15697201" cy="47740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6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За время работы над проектом я создал:</a:t>
            </a:r>
          </a:p>
          <a:p>
            <a:pPr>
              <a:defRPr sz="6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</a:p>
          <a:p>
            <a:pPr lvl="5" marL="3860800" indent="-812800" algn="l">
              <a:buSzPct val="123000"/>
              <a:buChar char="•"/>
              <a:defRPr sz="6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Реализацию сервера</a:t>
            </a:r>
          </a:p>
          <a:p>
            <a:pPr lvl="5" marL="3860800" indent="-812800" algn="l">
              <a:buSzPct val="123000"/>
              <a:buChar char="•"/>
              <a:defRPr sz="6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Удобный API</a:t>
            </a:r>
          </a:p>
          <a:p>
            <a:pPr lvl="5" marL="3860800" indent="-812800" algn="l">
              <a:buSzPct val="123000"/>
              <a:buChar char="•"/>
              <a:defRPr sz="6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Создал приложение-клиент</a:t>
            </a:r>
          </a:p>
        </p:txBody>
      </p:sp>
      <p:pic>
        <p:nvPicPr>
          <p:cNvPr id="341" name="free-png.ru-39.png" descr="free-png.ru-3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57372" y="6170543"/>
            <a:ext cx="3424208" cy="342420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wipe dir="r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5E5E5E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